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9104" r:id="rId1"/>
  </p:sldMasterIdLst>
  <p:notesMasterIdLst>
    <p:notesMasterId r:id="rId6"/>
  </p:notesMasterIdLst>
  <p:handoutMasterIdLst>
    <p:handoutMasterId r:id="rId7"/>
  </p:handoutMasterIdLst>
  <p:sldIdLst>
    <p:sldId id="714" r:id="rId2"/>
    <p:sldId id="1111" r:id="rId3"/>
    <p:sldId id="1112" r:id="rId4"/>
    <p:sldId id="1113" r:id="rId5"/>
  </p:sldIdLst>
  <p:sldSz cx="12192000" cy="6858000"/>
  <p:notesSz cx="6797675" cy="9926638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EBBBCC-DAD2-459C-BE2E-F6DE35CF9A28}" styleName="深色樣式 2 - 輔色 3/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淺色樣式 1 - 輔色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淺色樣式 1 - 輔色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9" autoAdjust="0"/>
    <p:restoredTop sz="94826" autoAdjust="0"/>
  </p:normalViewPr>
  <p:slideViewPr>
    <p:cSldViewPr>
      <p:cViewPr varScale="1">
        <p:scale>
          <a:sx n="76" d="100"/>
          <a:sy n="76" d="100"/>
        </p:scale>
        <p:origin x="180" y="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陳奕芩" userId="7a1d7a7e-cee4-4251-b26a-0b59e6e517a8" providerId="ADAL" clId="{7B57A270-6274-4C50-8F6D-D11E1E76CEFF}"/>
  </pc:docChgLst>
  <pc:docChgLst>
    <pc:chgData name="奕芩 陳" userId="21e4babd444cb751" providerId="LiveId" clId="{6BAA49A3-5781-4252-99B4-AEDFC9C09B0C}"/>
  </pc:docChgLst>
  <pc:docChgLst>
    <pc:chgData name="陳奕芩" userId="7a1d7a7e-cee4-4251-b26a-0b59e6e517a8" providerId="ADAL" clId="{401738CE-8A00-42B8-B9CF-AA9E920062B4}"/>
  </pc:docChgLst>
  <pc:docChgLst>
    <pc:chgData name="陳奕芩" userId="7a1d7a7e-cee4-4251-b26a-0b59e6e517a8" providerId="ADAL" clId="{3909281C-D9D3-47B5-86EA-7389B5DAAB0C}"/>
    <pc:docChg chg="undo custSel modSld modMainMaster">
      <pc:chgData name="陳奕芩" userId="7a1d7a7e-cee4-4251-b26a-0b59e6e517a8" providerId="ADAL" clId="{3909281C-D9D3-47B5-86EA-7389B5DAAB0C}" dt="2024-01-10T08:16:37.909" v="351" actId="1076"/>
      <pc:docMkLst>
        <pc:docMk/>
      </pc:docMkLst>
      <pc:sldChg chg="delSp modSp">
        <pc:chgData name="陳奕芩" userId="7a1d7a7e-cee4-4251-b26a-0b59e6e517a8" providerId="ADAL" clId="{3909281C-D9D3-47B5-86EA-7389B5DAAB0C}" dt="2024-01-10T08:01:10.070" v="87" actId="478"/>
        <pc:sldMkLst>
          <pc:docMk/>
          <pc:sldMk cId="0" sldId="714"/>
        </pc:sldMkLst>
        <pc:spChg chg="mod">
          <ac:chgData name="陳奕芩" userId="7a1d7a7e-cee4-4251-b26a-0b59e6e517a8" providerId="ADAL" clId="{3909281C-D9D3-47B5-86EA-7389B5DAAB0C}" dt="2024-01-10T07:58:47.865" v="33"/>
          <ac:spMkLst>
            <pc:docMk/>
            <pc:sldMk cId="0" sldId="714"/>
            <ac:spMk id="6" creationId="{1112EDDE-4768-4055-AF16-38F5D943276E}"/>
          </ac:spMkLst>
        </pc:spChg>
        <pc:spChg chg="mod">
          <ac:chgData name="陳奕芩" userId="7a1d7a7e-cee4-4251-b26a-0b59e6e517a8" providerId="ADAL" clId="{3909281C-D9D3-47B5-86EA-7389B5DAAB0C}" dt="2024-01-10T07:58:47.865" v="33"/>
          <ac:spMkLst>
            <pc:docMk/>
            <pc:sldMk cId="0" sldId="714"/>
            <ac:spMk id="7" creationId="{E509F782-8887-4ED1-B761-17206A73D32D}"/>
          </ac:spMkLst>
        </pc:spChg>
        <pc:spChg chg="mod">
          <ac:chgData name="陳奕芩" userId="7a1d7a7e-cee4-4251-b26a-0b59e6e517a8" providerId="ADAL" clId="{3909281C-D9D3-47B5-86EA-7389B5DAAB0C}" dt="2024-01-10T07:58:47.865" v="33"/>
          <ac:spMkLst>
            <pc:docMk/>
            <pc:sldMk cId="0" sldId="714"/>
            <ac:spMk id="8" creationId="{6248FF16-37A5-4291-8E5F-602AF834B561}"/>
          </ac:spMkLst>
        </pc:spChg>
        <pc:spChg chg="mod">
          <ac:chgData name="陳奕芩" userId="7a1d7a7e-cee4-4251-b26a-0b59e6e517a8" providerId="ADAL" clId="{3909281C-D9D3-47B5-86EA-7389B5DAAB0C}" dt="2024-01-10T07:58:47.865" v="33"/>
          <ac:spMkLst>
            <pc:docMk/>
            <pc:sldMk cId="0" sldId="714"/>
            <ac:spMk id="9" creationId="{6FC6F252-7A69-4C7C-82BC-EE3DEAD1AA1C}"/>
          </ac:spMkLst>
        </pc:spChg>
        <pc:spChg chg="del">
          <ac:chgData name="陳奕芩" userId="7a1d7a7e-cee4-4251-b26a-0b59e6e517a8" providerId="ADAL" clId="{3909281C-D9D3-47B5-86EA-7389B5DAAB0C}" dt="2024-01-10T08:01:10.070" v="87" actId="478"/>
          <ac:spMkLst>
            <pc:docMk/>
            <pc:sldMk cId="0" sldId="714"/>
            <ac:spMk id="12291" creationId="{A239B272-A96C-1E49-BB6B-3999FAFF36DC}"/>
          </ac:spMkLst>
        </pc:spChg>
      </pc:sldChg>
      <pc:sldChg chg="delSp modSp">
        <pc:chgData name="陳奕芩" userId="7a1d7a7e-cee4-4251-b26a-0b59e6e517a8" providerId="ADAL" clId="{3909281C-D9D3-47B5-86EA-7389B5DAAB0C}" dt="2024-01-10T08:15:25.559" v="344" actId="113"/>
        <pc:sldMkLst>
          <pc:docMk/>
          <pc:sldMk cId="4118346428" sldId="1111"/>
        </pc:sldMkLst>
        <pc:spChg chg="mod">
          <ac:chgData name="陳奕芩" userId="7a1d7a7e-cee4-4251-b26a-0b59e6e517a8" providerId="ADAL" clId="{3909281C-D9D3-47B5-86EA-7389B5DAAB0C}" dt="2024-01-10T08:15:25.559" v="344" actId="113"/>
          <ac:spMkLst>
            <pc:docMk/>
            <pc:sldMk cId="4118346428" sldId="1111"/>
            <ac:spMk id="4" creationId="{34D5A229-048A-41A7-8EC5-730C1D307E18}"/>
          </ac:spMkLst>
        </pc:spChg>
        <pc:spChg chg="mod">
          <ac:chgData name="陳奕芩" userId="7a1d7a7e-cee4-4251-b26a-0b59e6e517a8" providerId="ADAL" clId="{3909281C-D9D3-47B5-86EA-7389B5DAAB0C}" dt="2024-01-10T07:58:47.865" v="33"/>
          <ac:spMkLst>
            <pc:docMk/>
            <pc:sldMk cId="4118346428" sldId="1111"/>
            <ac:spMk id="6" creationId="{3BBAA876-5B6A-4A2B-A8E7-E5B8D6BF5CDD}"/>
          </ac:spMkLst>
        </pc:spChg>
        <pc:spChg chg="del mod">
          <ac:chgData name="陳奕芩" userId="7a1d7a7e-cee4-4251-b26a-0b59e6e517a8" providerId="ADAL" clId="{3909281C-D9D3-47B5-86EA-7389B5DAAB0C}" dt="2024-01-10T08:01:27.041" v="90" actId="478"/>
          <ac:spMkLst>
            <pc:docMk/>
            <pc:sldMk cId="4118346428" sldId="1111"/>
            <ac:spMk id="13314" creationId="{076CA5C5-5ACA-0548-9CF9-76A8E212A24E}"/>
          </ac:spMkLst>
        </pc:spChg>
      </pc:sldChg>
      <pc:sldChg chg="addSp delSp modSp">
        <pc:chgData name="陳奕芩" userId="7a1d7a7e-cee4-4251-b26a-0b59e6e517a8" providerId="ADAL" clId="{3909281C-D9D3-47B5-86EA-7389B5DAAB0C}" dt="2024-01-10T08:16:05.934" v="350" actId="14100"/>
        <pc:sldMkLst>
          <pc:docMk/>
          <pc:sldMk cId="2859103203" sldId="1112"/>
        </pc:sldMkLst>
        <pc:spChg chg="mod">
          <ac:chgData name="陳奕芩" userId="7a1d7a7e-cee4-4251-b26a-0b59e6e517a8" providerId="ADAL" clId="{3909281C-D9D3-47B5-86EA-7389B5DAAB0C}" dt="2024-01-10T08:16:05.934" v="350" actId="14100"/>
          <ac:spMkLst>
            <pc:docMk/>
            <pc:sldMk cId="2859103203" sldId="1112"/>
            <ac:spMk id="5" creationId="{166DBA41-08A2-4C04-BD92-6D23BF9014FB}"/>
          </ac:spMkLst>
        </pc:spChg>
        <pc:spChg chg="mod">
          <ac:chgData name="陳奕芩" userId="7a1d7a7e-cee4-4251-b26a-0b59e6e517a8" providerId="ADAL" clId="{3909281C-D9D3-47B5-86EA-7389B5DAAB0C}" dt="2024-01-10T07:58:47.865" v="33"/>
          <ac:spMkLst>
            <pc:docMk/>
            <pc:sldMk cId="2859103203" sldId="1112"/>
            <ac:spMk id="7" creationId="{C79CA42A-3631-482E-8C2F-16F7530220BA}"/>
          </ac:spMkLst>
        </pc:spChg>
        <pc:spChg chg="del mod">
          <ac:chgData name="陳奕芩" userId="7a1d7a7e-cee4-4251-b26a-0b59e6e517a8" providerId="ADAL" clId="{3909281C-D9D3-47B5-86EA-7389B5DAAB0C}" dt="2024-01-10T08:01:30.140" v="91" actId="478"/>
          <ac:spMkLst>
            <pc:docMk/>
            <pc:sldMk cId="2859103203" sldId="1112"/>
            <ac:spMk id="13314" creationId="{076CA5C5-5ACA-0548-9CF9-76A8E212A24E}"/>
          </ac:spMkLst>
        </pc:spChg>
        <pc:picChg chg="add del">
          <ac:chgData name="陳奕芩" userId="7a1d7a7e-cee4-4251-b26a-0b59e6e517a8" providerId="ADAL" clId="{3909281C-D9D3-47B5-86EA-7389B5DAAB0C}" dt="2024-01-10T08:04:00.695" v="150"/>
          <ac:picMkLst>
            <pc:docMk/>
            <pc:sldMk cId="2859103203" sldId="1112"/>
            <ac:picMk id="2" creationId="{917C9B15-BAD5-441F-AF20-F5BFC5F5933D}"/>
          </ac:picMkLst>
        </pc:picChg>
      </pc:sldChg>
      <pc:sldChg chg="delSp modSp">
        <pc:chgData name="陳奕芩" userId="7a1d7a7e-cee4-4251-b26a-0b59e6e517a8" providerId="ADAL" clId="{3909281C-D9D3-47B5-86EA-7389B5DAAB0C}" dt="2024-01-10T08:16:37.909" v="351" actId="1076"/>
        <pc:sldMkLst>
          <pc:docMk/>
          <pc:sldMk cId="3867527549" sldId="1113"/>
        </pc:sldMkLst>
        <pc:spChg chg="mod">
          <ac:chgData name="陳奕芩" userId="7a1d7a7e-cee4-4251-b26a-0b59e6e517a8" providerId="ADAL" clId="{3909281C-D9D3-47B5-86EA-7389B5DAAB0C}" dt="2024-01-10T08:16:37.909" v="351" actId="1076"/>
          <ac:spMkLst>
            <pc:docMk/>
            <pc:sldMk cId="3867527549" sldId="1113"/>
            <ac:spMk id="6" creationId="{9BB2ECD5-CCD7-4777-954C-B4626502B887}"/>
          </ac:spMkLst>
        </pc:spChg>
        <pc:spChg chg="del mod">
          <ac:chgData name="陳奕芩" userId="7a1d7a7e-cee4-4251-b26a-0b59e6e517a8" providerId="ADAL" clId="{3909281C-D9D3-47B5-86EA-7389B5DAAB0C}" dt="2024-01-10T08:01:33.170" v="92" actId="478"/>
          <ac:spMkLst>
            <pc:docMk/>
            <pc:sldMk cId="3867527549" sldId="1113"/>
            <ac:spMk id="13314" creationId="{076CA5C5-5ACA-0548-9CF9-76A8E212A24E}"/>
          </ac:spMkLst>
        </pc:spChg>
      </pc:sldChg>
      <pc:sldMasterChg chg="delSp modSp modSldLayout">
        <pc:chgData name="陳奕芩" userId="7a1d7a7e-cee4-4251-b26a-0b59e6e517a8" providerId="ADAL" clId="{3909281C-D9D3-47B5-86EA-7389B5DAAB0C}" dt="2024-01-10T07:58:47.865" v="33"/>
        <pc:sldMasterMkLst>
          <pc:docMk/>
          <pc:sldMasterMk cId="0" sldId="2147489104"/>
        </pc:sldMasterMkLst>
        <pc:spChg chg="mod">
          <ac:chgData name="陳奕芩" userId="7a1d7a7e-cee4-4251-b26a-0b59e6e517a8" providerId="ADAL" clId="{3909281C-D9D3-47B5-86EA-7389B5DAAB0C}" dt="2024-01-10T07:58:47.865" v="33"/>
          <ac:spMkLst>
            <pc:docMk/>
            <pc:sldMasterMk cId="0" sldId="2147489104"/>
            <ac:spMk id="2" creationId="{CDC8BF71-A1AE-0F45-A5B7-E50E8A97C9F8}"/>
          </ac:spMkLst>
        </pc:spChg>
        <pc:spChg chg="del">
          <ac:chgData name="陳奕芩" userId="7a1d7a7e-cee4-4251-b26a-0b59e6e517a8" providerId="ADAL" clId="{3909281C-D9D3-47B5-86EA-7389B5DAAB0C}" dt="2024-01-10T07:56:25.819" v="27" actId="478"/>
          <ac:spMkLst>
            <pc:docMk/>
            <pc:sldMasterMk cId="0" sldId="2147489104"/>
            <ac:spMk id="13" creationId="{4FC1D706-7CC0-9A46-A372-ED94F66FD3E0}"/>
          </ac:spMkLst>
        </pc:spChg>
        <pc:spChg chg="mod">
          <ac:chgData name="陳奕芩" userId="7a1d7a7e-cee4-4251-b26a-0b59e6e517a8" providerId="ADAL" clId="{3909281C-D9D3-47B5-86EA-7389B5DAAB0C}" dt="2024-01-10T07:58:47.865" v="33"/>
          <ac:spMkLst>
            <pc:docMk/>
            <pc:sldMasterMk cId="0" sldId="2147489104"/>
            <ac:spMk id="15" creationId="{6EF3A1BB-C3F3-CF41-B457-E8DF1B5CB2A8}"/>
          </ac:spMkLst>
        </pc:spChg>
        <pc:spChg chg="mod">
          <ac:chgData name="陳奕芩" userId="7a1d7a7e-cee4-4251-b26a-0b59e6e517a8" providerId="ADAL" clId="{3909281C-D9D3-47B5-86EA-7389B5DAAB0C}" dt="2024-01-10T07:58:47.865" v="33"/>
          <ac:spMkLst>
            <pc:docMk/>
            <pc:sldMasterMk cId="0" sldId="2147489104"/>
            <ac:spMk id="1026" creationId="{AF6F5799-1577-A244-A5E5-58698627F44A}"/>
          </ac:spMkLst>
        </pc:spChg>
        <pc:spChg chg="mod">
          <ac:chgData name="陳奕芩" userId="7a1d7a7e-cee4-4251-b26a-0b59e6e517a8" providerId="ADAL" clId="{3909281C-D9D3-47B5-86EA-7389B5DAAB0C}" dt="2024-01-10T07:58:47.865" v="33"/>
          <ac:spMkLst>
            <pc:docMk/>
            <pc:sldMasterMk cId="0" sldId="2147489104"/>
            <ac:spMk id="1028" creationId="{A239F016-9927-F547-AD8C-F06EFBB29460}"/>
          </ac:spMkLst>
        </pc:spChg>
        <pc:spChg chg="mod">
          <ac:chgData name="陳奕芩" userId="7a1d7a7e-cee4-4251-b26a-0b59e6e517a8" providerId="ADAL" clId="{3909281C-D9D3-47B5-86EA-7389B5DAAB0C}" dt="2024-01-10T07:58:47.865" v="33"/>
          <ac:spMkLst>
            <pc:docMk/>
            <pc:sldMasterMk cId="0" sldId="2147489104"/>
            <ac:spMk id="1029" creationId="{F2A55A4F-EF13-334E-8C35-53F9199BEB86}"/>
          </ac:spMkLst>
        </pc:spChg>
        <pc:sldLayoutChg chg="delSp modSp">
          <pc:chgData name="陳奕芩" userId="7a1d7a7e-cee4-4251-b26a-0b59e6e517a8" providerId="ADAL" clId="{3909281C-D9D3-47B5-86EA-7389B5DAAB0C}" dt="2024-01-10T07:58:47.865" v="33"/>
          <pc:sldLayoutMkLst>
            <pc:docMk/>
            <pc:sldMasterMk cId="0" sldId="2147489104"/>
            <pc:sldLayoutMk cId="102701940" sldId="2147493757"/>
          </pc:sldLayoutMkLst>
          <pc:spChg chg="mod">
            <ac:chgData name="陳奕芩" userId="7a1d7a7e-cee4-4251-b26a-0b59e6e517a8" providerId="ADAL" clId="{3909281C-D9D3-47B5-86EA-7389B5DAAB0C}" dt="2024-01-10T07:58:47.865" v="33"/>
            <ac:spMkLst>
              <pc:docMk/>
              <pc:sldMasterMk cId="0" sldId="2147489104"/>
              <pc:sldLayoutMk cId="102701940" sldId="2147493757"/>
              <ac:spMk id="4" creationId="{A26EB191-0038-8F47-9442-32B074D9E64A}"/>
            </ac:spMkLst>
          </pc:spChg>
          <pc:spChg chg="mod">
            <ac:chgData name="陳奕芩" userId="7a1d7a7e-cee4-4251-b26a-0b59e6e517a8" providerId="ADAL" clId="{3909281C-D9D3-47B5-86EA-7389B5DAAB0C}" dt="2024-01-10T07:58:47.865" v="33"/>
            <ac:spMkLst>
              <pc:docMk/>
              <pc:sldMasterMk cId="0" sldId="2147489104"/>
              <pc:sldLayoutMk cId="102701940" sldId="2147493757"/>
              <ac:spMk id="5" creationId="{1D7419E5-8EE8-9848-BD72-EB98EA18B6BA}"/>
            </ac:spMkLst>
          </pc:spChg>
          <pc:spChg chg="mod">
            <ac:chgData name="陳奕芩" userId="7a1d7a7e-cee4-4251-b26a-0b59e6e517a8" providerId="ADAL" clId="{3909281C-D9D3-47B5-86EA-7389B5DAAB0C}" dt="2024-01-10T07:58:47.865" v="33"/>
            <ac:spMkLst>
              <pc:docMk/>
              <pc:sldMasterMk cId="0" sldId="2147489104"/>
              <pc:sldLayoutMk cId="102701940" sldId="2147493757"/>
              <ac:spMk id="6" creationId="{EA2E199A-44B0-534D-95C6-61CF128E42EF}"/>
            </ac:spMkLst>
          </pc:spChg>
          <pc:spChg chg="mod">
            <ac:chgData name="陳奕芩" userId="7a1d7a7e-cee4-4251-b26a-0b59e6e517a8" providerId="ADAL" clId="{3909281C-D9D3-47B5-86EA-7389B5DAAB0C}" dt="2024-01-10T07:58:47.865" v="33"/>
            <ac:spMkLst>
              <pc:docMk/>
              <pc:sldMasterMk cId="0" sldId="2147489104"/>
              <pc:sldLayoutMk cId="102701940" sldId="2147493757"/>
              <ac:spMk id="8" creationId="{00000000-0000-0000-0000-000000000000}"/>
            </ac:spMkLst>
          </pc:spChg>
          <pc:spChg chg="mod">
            <ac:chgData name="陳奕芩" userId="7a1d7a7e-cee4-4251-b26a-0b59e6e517a8" providerId="ADAL" clId="{3909281C-D9D3-47B5-86EA-7389B5DAAB0C}" dt="2024-01-10T07:58:47.865" v="33"/>
            <ac:spMkLst>
              <pc:docMk/>
              <pc:sldMasterMk cId="0" sldId="2147489104"/>
              <pc:sldLayoutMk cId="102701940" sldId="2147493757"/>
              <ac:spMk id="9" creationId="{00000000-0000-0000-0000-000000000000}"/>
            </ac:spMkLst>
          </pc:spChg>
          <pc:spChg chg="del">
            <ac:chgData name="陳奕芩" userId="7a1d7a7e-cee4-4251-b26a-0b59e6e517a8" providerId="ADAL" clId="{3909281C-D9D3-47B5-86EA-7389B5DAAB0C}" dt="2024-01-10T07:56:28.628" v="28" actId="478"/>
            <ac:spMkLst>
              <pc:docMk/>
              <pc:sldMasterMk cId="0" sldId="2147489104"/>
              <pc:sldLayoutMk cId="102701940" sldId="2147493757"/>
              <ac:spMk id="10" creationId="{C97460E5-FAE8-8E40-8FC2-B94FCBF6120A}"/>
            </ac:spMkLst>
          </pc:spChg>
          <pc:picChg chg="mod">
            <ac:chgData name="陳奕芩" userId="7a1d7a7e-cee4-4251-b26a-0b59e6e517a8" providerId="ADAL" clId="{3909281C-D9D3-47B5-86EA-7389B5DAAB0C}" dt="2024-01-10T07:58:47.865" v="33"/>
            <ac:picMkLst>
              <pc:docMk/>
              <pc:sldMasterMk cId="0" sldId="2147489104"/>
              <pc:sldLayoutMk cId="102701940" sldId="2147493757"/>
              <ac:picMk id="7" creationId="{0F8ABA5C-BC4B-ED43-9BB2-EA50EC0DCDBC}"/>
            </ac:picMkLst>
          </pc:picChg>
        </pc:sldLayoutChg>
        <pc:sldLayoutChg chg="modSp">
          <pc:chgData name="陳奕芩" userId="7a1d7a7e-cee4-4251-b26a-0b59e6e517a8" providerId="ADAL" clId="{3909281C-D9D3-47B5-86EA-7389B5DAAB0C}" dt="2024-01-10T07:58:47.865" v="33"/>
          <pc:sldLayoutMkLst>
            <pc:docMk/>
            <pc:sldMasterMk cId="0" sldId="2147489104"/>
            <pc:sldLayoutMk cId="151697813" sldId="2147493758"/>
          </pc:sldLayoutMkLst>
          <pc:spChg chg="mod">
            <ac:chgData name="陳奕芩" userId="7a1d7a7e-cee4-4251-b26a-0b59e6e517a8" providerId="ADAL" clId="{3909281C-D9D3-47B5-86EA-7389B5DAAB0C}" dt="2024-01-10T07:58:47.865" v="33"/>
            <ac:spMkLst>
              <pc:docMk/>
              <pc:sldMasterMk cId="0" sldId="2147489104"/>
              <pc:sldLayoutMk cId="151697813" sldId="2147493758"/>
              <ac:spMk id="2" creationId="{00000000-0000-0000-0000-000000000000}"/>
            </ac:spMkLst>
          </pc:spChg>
          <pc:spChg chg="mod">
            <ac:chgData name="陳奕芩" userId="7a1d7a7e-cee4-4251-b26a-0b59e6e517a8" providerId="ADAL" clId="{3909281C-D9D3-47B5-86EA-7389B5DAAB0C}" dt="2024-01-10T07:58:47.865" v="33"/>
            <ac:spMkLst>
              <pc:docMk/>
              <pc:sldMasterMk cId="0" sldId="2147489104"/>
              <pc:sldLayoutMk cId="151697813" sldId="2147493758"/>
              <ac:spMk id="8" creationId="{00000000-0000-0000-0000-000000000000}"/>
            </ac:spMkLst>
          </pc:spChg>
          <pc:picChg chg="mod">
            <ac:chgData name="陳奕芩" userId="7a1d7a7e-cee4-4251-b26a-0b59e6e517a8" providerId="ADAL" clId="{3909281C-D9D3-47B5-86EA-7389B5DAAB0C}" dt="2024-01-10T07:58:47.865" v="33"/>
            <ac:picMkLst>
              <pc:docMk/>
              <pc:sldMasterMk cId="0" sldId="2147489104"/>
              <pc:sldLayoutMk cId="151697813" sldId="2147493758"/>
              <ac:picMk id="4" creationId="{D1BE45EF-1AB5-0A41-9781-EE990F476F4F}"/>
            </ac:picMkLst>
          </pc:picChg>
        </pc:sldLayoutChg>
        <pc:sldLayoutChg chg="modSp">
          <pc:chgData name="陳奕芩" userId="7a1d7a7e-cee4-4251-b26a-0b59e6e517a8" providerId="ADAL" clId="{3909281C-D9D3-47B5-86EA-7389B5DAAB0C}" dt="2024-01-10T07:58:47.865" v="33"/>
          <pc:sldLayoutMkLst>
            <pc:docMk/>
            <pc:sldMasterMk cId="0" sldId="2147489104"/>
            <pc:sldLayoutMk cId="1749221351" sldId="2147493759"/>
          </pc:sldLayoutMkLst>
          <pc:spChg chg="mod">
            <ac:chgData name="陳奕芩" userId="7a1d7a7e-cee4-4251-b26a-0b59e6e517a8" providerId="ADAL" clId="{3909281C-D9D3-47B5-86EA-7389B5DAAB0C}" dt="2024-01-10T07:58:47.865" v="33"/>
            <ac:spMkLst>
              <pc:docMk/>
              <pc:sldMasterMk cId="0" sldId="2147489104"/>
              <pc:sldLayoutMk cId="1749221351" sldId="2147493759"/>
              <ac:spMk id="2" creationId="{00000000-0000-0000-0000-000000000000}"/>
            </ac:spMkLst>
          </pc:spChg>
          <pc:spChg chg="mod">
            <ac:chgData name="陳奕芩" userId="7a1d7a7e-cee4-4251-b26a-0b59e6e517a8" providerId="ADAL" clId="{3909281C-D9D3-47B5-86EA-7389B5DAAB0C}" dt="2024-01-10T07:58:47.865" v="33"/>
            <ac:spMkLst>
              <pc:docMk/>
              <pc:sldMasterMk cId="0" sldId="2147489104"/>
              <pc:sldLayoutMk cId="1749221351" sldId="2147493759"/>
              <ac:spMk id="5" creationId="{965359BE-12D4-CB47-A53E-C91A0331C5D6}"/>
            </ac:spMkLst>
          </pc:spChg>
          <pc:spChg chg="mod">
            <ac:chgData name="陳奕芩" userId="7a1d7a7e-cee4-4251-b26a-0b59e6e517a8" providerId="ADAL" clId="{3909281C-D9D3-47B5-86EA-7389B5DAAB0C}" dt="2024-01-10T07:58:47.865" v="33"/>
            <ac:spMkLst>
              <pc:docMk/>
              <pc:sldMasterMk cId="0" sldId="2147489104"/>
              <pc:sldLayoutMk cId="1749221351" sldId="2147493759"/>
              <ac:spMk id="10" creationId="{00000000-0000-0000-0000-000000000000}"/>
            </ac:spMkLst>
          </pc:spChg>
          <pc:spChg chg="mod">
            <ac:chgData name="陳奕芩" userId="7a1d7a7e-cee4-4251-b26a-0b59e6e517a8" providerId="ADAL" clId="{3909281C-D9D3-47B5-86EA-7389B5DAAB0C}" dt="2024-01-10T07:58:47.865" v="33"/>
            <ac:spMkLst>
              <pc:docMk/>
              <pc:sldMasterMk cId="0" sldId="2147489104"/>
              <pc:sldLayoutMk cId="1749221351" sldId="2147493759"/>
              <ac:spMk id="12" creationId="{00000000-0000-0000-0000-000000000000}"/>
            </ac:spMkLst>
          </pc:spChg>
          <pc:picChg chg="mod">
            <ac:chgData name="陳奕芩" userId="7a1d7a7e-cee4-4251-b26a-0b59e6e517a8" providerId="ADAL" clId="{3909281C-D9D3-47B5-86EA-7389B5DAAB0C}" dt="2024-01-10T07:58:47.865" v="33"/>
            <ac:picMkLst>
              <pc:docMk/>
              <pc:sldMasterMk cId="0" sldId="2147489104"/>
              <pc:sldLayoutMk cId="1749221351" sldId="2147493759"/>
              <ac:picMk id="6" creationId="{546D955F-2FAD-D941-8DBE-2DC891D69CF4}"/>
            </ac:picMkLst>
          </pc:picChg>
        </pc:sldLayoutChg>
        <pc:sldLayoutChg chg="modSp">
          <pc:chgData name="陳奕芩" userId="7a1d7a7e-cee4-4251-b26a-0b59e6e517a8" providerId="ADAL" clId="{3909281C-D9D3-47B5-86EA-7389B5DAAB0C}" dt="2024-01-10T07:58:47.865" v="33"/>
          <pc:sldLayoutMkLst>
            <pc:docMk/>
            <pc:sldMasterMk cId="0" sldId="2147489104"/>
            <pc:sldLayoutMk cId="3588152210" sldId="2147493760"/>
          </pc:sldLayoutMkLst>
          <pc:spChg chg="mod">
            <ac:chgData name="陳奕芩" userId="7a1d7a7e-cee4-4251-b26a-0b59e6e517a8" providerId="ADAL" clId="{3909281C-D9D3-47B5-86EA-7389B5DAAB0C}" dt="2024-01-10T07:58:47.865" v="33"/>
            <ac:spMkLst>
              <pc:docMk/>
              <pc:sldMasterMk cId="0" sldId="2147489104"/>
              <pc:sldLayoutMk cId="3588152210" sldId="2147493760"/>
              <ac:spMk id="2" creationId="{00000000-0000-0000-0000-000000000000}"/>
            </ac:spMkLst>
          </pc:spChg>
          <pc:spChg chg="mod">
            <ac:chgData name="陳奕芩" userId="7a1d7a7e-cee4-4251-b26a-0b59e6e517a8" providerId="ADAL" clId="{3909281C-D9D3-47B5-86EA-7389B5DAAB0C}" dt="2024-01-10T07:58:47.865" v="33"/>
            <ac:spMkLst>
              <pc:docMk/>
              <pc:sldMasterMk cId="0" sldId="2147489104"/>
              <pc:sldLayoutMk cId="3588152210" sldId="2147493760"/>
              <ac:spMk id="15" creationId="{00000000-0000-0000-0000-000000000000}"/>
            </ac:spMkLst>
          </pc:spChg>
          <pc:picChg chg="mod">
            <ac:chgData name="陳奕芩" userId="7a1d7a7e-cee4-4251-b26a-0b59e6e517a8" providerId="ADAL" clId="{3909281C-D9D3-47B5-86EA-7389B5DAAB0C}" dt="2024-01-10T07:58:47.865" v="33"/>
            <ac:picMkLst>
              <pc:docMk/>
              <pc:sldMasterMk cId="0" sldId="2147489104"/>
              <pc:sldLayoutMk cId="3588152210" sldId="2147493760"/>
              <ac:picMk id="4" creationId="{6BB202F7-6718-764A-8B97-A0668FFF8770}"/>
            </ac:picMkLst>
          </pc:picChg>
        </pc:sldLayoutChg>
        <pc:sldLayoutChg chg="delSp modSp">
          <pc:chgData name="陳奕芩" userId="7a1d7a7e-cee4-4251-b26a-0b59e6e517a8" providerId="ADAL" clId="{3909281C-D9D3-47B5-86EA-7389B5DAAB0C}" dt="2024-01-10T07:58:47.865" v="33"/>
          <pc:sldLayoutMkLst>
            <pc:docMk/>
            <pc:sldMasterMk cId="0" sldId="2147489104"/>
            <pc:sldLayoutMk cId="2581151140" sldId="2147493761"/>
          </pc:sldLayoutMkLst>
          <pc:spChg chg="mod">
            <ac:chgData name="陳奕芩" userId="7a1d7a7e-cee4-4251-b26a-0b59e6e517a8" providerId="ADAL" clId="{3909281C-D9D3-47B5-86EA-7389B5DAAB0C}" dt="2024-01-10T07:58:47.865" v="33"/>
            <ac:spMkLst>
              <pc:docMk/>
              <pc:sldMasterMk cId="0" sldId="2147489104"/>
              <pc:sldLayoutMk cId="2581151140" sldId="2147493761"/>
              <ac:spMk id="2" creationId="{00000000-0000-0000-0000-000000000000}"/>
            </ac:spMkLst>
          </pc:spChg>
          <pc:spChg chg="mod">
            <ac:chgData name="陳奕芩" userId="7a1d7a7e-cee4-4251-b26a-0b59e6e517a8" providerId="ADAL" clId="{3909281C-D9D3-47B5-86EA-7389B5DAAB0C}" dt="2024-01-10T07:58:47.865" v="33"/>
            <ac:spMkLst>
              <pc:docMk/>
              <pc:sldMasterMk cId="0" sldId="2147489104"/>
              <pc:sldLayoutMk cId="2581151140" sldId="2147493761"/>
              <ac:spMk id="3" creationId="{00000000-0000-0000-0000-000000000000}"/>
            </ac:spMkLst>
          </pc:spChg>
          <pc:spChg chg="mod">
            <ac:chgData name="陳奕芩" userId="7a1d7a7e-cee4-4251-b26a-0b59e6e517a8" providerId="ADAL" clId="{3909281C-D9D3-47B5-86EA-7389B5DAAB0C}" dt="2024-01-10T07:58:47.865" v="33"/>
            <ac:spMkLst>
              <pc:docMk/>
              <pc:sldMasterMk cId="0" sldId="2147489104"/>
              <pc:sldLayoutMk cId="2581151140" sldId="2147493761"/>
              <ac:spMk id="5" creationId="{3E18D348-FE89-9048-B2B8-F4B81AE07AE8}"/>
            </ac:spMkLst>
          </pc:spChg>
          <pc:spChg chg="mod">
            <ac:chgData name="陳奕芩" userId="7a1d7a7e-cee4-4251-b26a-0b59e6e517a8" providerId="ADAL" clId="{3909281C-D9D3-47B5-86EA-7389B5DAAB0C}" dt="2024-01-10T07:58:47.865" v="33"/>
            <ac:spMkLst>
              <pc:docMk/>
              <pc:sldMasterMk cId="0" sldId="2147489104"/>
              <pc:sldLayoutMk cId="2581151140" sldId="2147493761"/>
              <ac:spMk id="6" creationId="{E9C48B17-12DD-E84D-B177-987B5DF278E7}"/>
            </ac:spMkLst>
          </pc:spChg>
          <pc:spChg chg="mod">
            <ac:chgData name="陳奕芩" userId="7a1d7a7e-cee4-4251-b26a-0b59e6e517a8" providerId="ADAL" clId="{3909281C-D9D3-47B5-86EA-7389B5DAAB0C}" dt="2024-01-10T07:58:47.865" v="33"/>
            <ac:spMkLst>
              <pc:docMk/>
              <pc:sldMasterMk cId="0" sldId="2147489104"/>
              <pc:sldLayoutMk cId="2581151140" sldId="2147493761"/>
              <ac:spMk id="7" creationId="{22876333-9D56-BB40-9A67-92C7FDC5E35C}"/>
            </ac:spMkLst>
          </pc:spChg>
          <pc:spChg chg="mod">
            <ac:chgData name="陳奕芩" userId="7a1d7a7e-cee4-4251-b26a-0b59e6e517a8" providerId="ADAL" clId="{3909281C-D9D3-47B5-86EA-7389B5DAAB0C}" dt="2024-01-10T07:58:47.865" v="33"/>
            <ac:spMkLst>
              <pc:docMk/>
              <pc:sldMasterMk cId="0" sldId="2147489104"/>
              <pc:sldLayoutMk cId="2581151140" sldId="2147493761"/>
              <ac:spMk id="8" creationId="{973CB3B5-A720-0746-B3E4-156CB9B5493C}"/>
            </ac:spMkLst>
          </pc:spChg>
          <pc:spChg chg="mod">
            <ac:chgData name="陳奕芩" userId="7a1d7a7e-cee4-4251-b26a-0b59e6e517a8" providerId="ADAL" clId="{3909281C-D9D3-47B5-86EA-7389B5DAAB0C}" dt="2024-01-10T07:58:47.865" v="33"/>
            <ac:spMkLst>
              <pc:docMk/>
              <pc:sldMasterMk cId="0" sldId="2147489104"/>
              <pc:sldLayoutMk cId="2581151140" sldId="2147493761"/>
              <ac:spMk id="9" creationId="{73FD61ED-A610-0045-8D22-6B2DD63D2B64}"/>
            </ac:spMkLst>
          </pc:spChg>
          <pc:spChg chg="del mod">
            <ac:chgData name="陳奕芩" userId="7a1d7a7e-cee4-4251-b26a-0b59e6e517a8" providerId="ADAL" clId="{3909281C-D9D3-47B5-86EA-7389B5DAAB0C}" dt="2024-01-10T07:56:33.718" v="29" actId="478"/>
            <ac:spMkLst>
              <pc:docMk/>
              <pc:sldMasterMk cId="0" sldId="2147489104"/>
              <pc:sldLayoutMk cId="2581151140" sldId="2147493761"/>
              <ac:spMk id="11" creationId="{3ECED780-3EB2-7045-B3E8-258B80F6E2E5}"/>
            </ac:spMkLst>
          </pc:spChg>
          <pc:spChg chg="mod">
            <ac:chgData name="陳奕芩" userId="7a1d7a7e-cee4-4251-b26a-0b59e6e517a8" providerId="ADAL" clId="{3909281C-D9D3-47B5-86EA-7389B5DAAB0C}" dt="2024-01-10T07:58:47.865" v="33"/>
            <ac:spMkLst>
              <pc:docMk/>
              <pc:sldMasterMk cId="0" sldId="2147489104"/>
              <pc:sldLayoutMk cId="2581151140" sldId="2147493761"/>
              <ac:spMk id="20" creationId="{00000000-0000-0000-0000-000000000000}"/>
            </ac:spMkLst>
          </pc:spChg>
          <pc:picChg chg="mod">
            <ac:chgData name="陳奕芩" userId="7a1d7a7e-cee4-4251-b26a-0b59e6e517a8" providerId="ADAL" clId="{3909281C-D9D3-47B5-86EA-7389B5DAAB0C}" dt="2024-01-10T07:58:47.865" v="33"/>
            <ac:picMkLst>
              <pc:docMk/>
              <pc:sldMasterMk cId="0" sldId="2147489104"/>
              <pc:sldLayoutMk cId="2581151140" sldId="2147493761"/>
              <ac:picMk id="10" creationId="{F6A0DB87-9535-1744-B4EF-2F123A173995}"/>
            </ac:picMkLst>
          </pc:picChg>
        </pc:sldLayoutChg>
        <pc:sldLayoutChg chg="modSp">
          <pc:chgData name="陳奕芩" userId="7a1d7a7e-cee4-4251-b26a-0b59e6e517a8" providerId="ADAL" clId="{3909281C-D9D3-47B5-86EA-7389B5DAAB0C}" dt="2024-01-10T07:58:47.865" v="33"/>
          <pc:sldLayoutMkLst>
            <pc:docMk/>
            <pc:sldMasterMk cId="0" sldId="2147489104"/>
            <pc:sldLayoutMk cId="1374614836" sldId="2147493762"/>
          </pc:sldLayoutMkLst>
          <pc:spChg chg="mod">
            <ac:chgData name="陳奕芩" userId="7a1d7a7e-cee4-4251-b26a-0b59e6e517a8" providerId="ADAL" clId="{3909281C-D9D3-47B5-86EA-7389B5DAAB0C}" dt="2024-01-10T07:58:47.865" v="33"/>
            <ac:spMkLst>
              <pc:docMk/>
              <pc:sldMasterMk cId="0" sldId="2147489104"/>
              <pc:sldLayoutMk cId="1374614836" sldId="2147493762"/>
              <ac:spMk id="2" creationId="{00000000-0000-0000-0000-000000000000}"/>
            </ac:spMkLst>
          </pc:spChg>
          <pc:spChg chg="mod">
            <ac:chgData name="陳奕芩" userId="7a1d7a7e-cee4-4251-b26a-0b59e6e517a8" providerId="ADAL" clId="{3909281C-D9D3-47B5-86EA-7389B5DAAB0C}" dt="2024-01-10T07:58:47.865" v="33"/>
            <ac:spMkLst>
              <pc:docMk/>
              <pc:sldMasterMk cId="0" sldId="2147489104"/>
              <pc:sldLayoutMk cId="1374614836" sldId="2147493762"/>
              <ac:spMk id="3" creationId="{00000000-0000-0000-0000-000000000000}"/>
            </ac:spMkLst>
          </pc:spChg>
          <pc:spChg chg="mod">
            <ac:chgData name="陳奕芩" userId="7a1d7a7e-cee4-4251-b26a-0b59e6e517a8" providerId="ADAL" clId="{3909281C-D9D3-47B5-86EA-7389B5DAAB0C}" dt="2024-01-10T07:58:47.865" v="33"/>
            <ac:spMkLst>
              <pc:docMk/>
              <pc:sldMasterMk cId="0" sldId="2147489104"/>
              <pc:sldLayoutMk cId="1374614836" sldId="2147493762"/>
              <ac:spMk id="4" creationId="{00000000-0000-0000-0000-000000000000}"/>
            </ac:spMkLst>
          </pc:spChg>
          <pc:spChg chg="mod">
            <ac:chgData name="陳奕芩" userId="7a1d7a7e-cee4-4251-b26a-0b59e6e517a8" providerId="ADAL" clId="{3909281C-D9D3-47B5-86EA-7389B5DAAB0C}" dt="2024-01-10T07:58:47.865" v="33"/>
            <ac:spMkLst>
              <pc:docMk/>
              <pc:sldMasterMk cId="0" sldId="2147489104"/>
              <pc:sldLayoutMk cId="1374614836" sldId="2147493762"/>
              <ac:spMk id="5" creationId="{DB195DC0-C6A6-6349-9430-B4D8A99E142C}"/>
            </ac:spMkLst>
          </pc:spChg>
          <pc:spChg chg="mod">
            <ac:chgData name="陳奕芩" userId="7a1d7a7e-cee4-4251-b26a-0b59e6e517a8" providerId="ADAL" clId="{3909281C-D9D3-47B5-86EA-7389B5DAAB0C}" dt="2024-01-10T07:58:47.865" v="33"/>
            <ac:spMkLst>
              <pc:docMk/>
              <pc:sldMasterMk cId="0" sldId="2147489104"/>
              <pc:sldLayoutMk cId="1374614836" sldId="2147493762"/>
              <ac:spMk id="6" creationId="{4B1E11FF-5D35-AD45-BE24-1533AEF8DC4F}"/>
            </ac:spMkLst>
          </pc:spChg>
          <pc:spChg chg="mod">
            <ac:chgData name="陳奕芩" userId="7a1d7a7e-cee4-4251-b26a-0b59e6e517a8" providerId="ADAL" clId="{3909281C-D9D3-47B5-86EA-7389B5DAAB0C}" dt="2024-01-10T07:58:47.865" v="33"/>
            <ac:spMkLst>
              <pc:docMk/>
              <pc:sldMasterMk cId="0" sldId="2147489104"/>
              <pc:sldLayoutMk cId="1374614836" sldId="2147493762"/>
              <ac:spMk id="7" creationId="{16117473-4A34-1448-986D-104AB6B47D95}"/>
            </ac:spMkLst>
          </pc:spChg>
          <pc:spChg chg="mod">
            <ac:chgData name="陳奕芩" userId="7a1d7a7e-cee4-4251-b26a-0b59e6e517a8" providerId="ADAL" clId="{3909281C-D9D3-47B5-86EA-7389B5DAAB0C}" dt="2024-01-10T07:58:47.865" v="33"/>
            <ac:spMkLst>
              <pc:docMk/>
              <pc:sldMasterMk cId="0" sldId="2147489104"/>
              <pc:sldLayoutMk cId="1374614836" sldId="2147493762"/>
              <ac:spMk id="8" creationId="{E5627035-1D4B-7448-997D-94A32F678C57}"/>
            </ac:spMkLst>
          </pc:spChg>
          <pc:spChg chg="mod">
            <ac:chgData name="陳奕芩" userId="7a1d7a7e-cee4-4251-b26a-0b59e6e517a8" providerId="ADAL" clId="{3909281C-D9D3-47B5-86EA-7389B5DAAB0C}" dt="2024-01-10T07:58:47.865" v="33"/>
            <ac:spMkLst>
              <pc:docMk/>
              <pc:sldMasterMk cId="0" sldId="2147489104"/>
              <pc:sldLayoutMk cId="1374614836" sldId="2147493762"/>
              <ac:spMk id="10" creationId="{30D2C5CB-12AF-9D4C-AC96-AF0C9D6B53F8}"/>
            </ac:spMkLst>
          </pc:spChg>
          <pc:picChg chg="mod">
            <ac:chgData name="陳奕芩" userId="7a1d7a7e-cee4-4251-b26a-0b59e6e517a8" providerId="ADAL" clId="{3909281C-D9D3-47B5-86EA-7389B5DAAB0C}" dt="2024-01-10T07:58:47.865" v="33"/>
            <ac:picMkLst>
              <pc:docMk/>
              <pc:sldMasterMk cId="0" sldId="2147489104"/>
              <pc:sldLayoutMk cId="1374614836" sldId="2147493762"/>
              <ac:picMk id="9" creationId="{3E5F3DD6-6F09-6345-A27F-583EF55259FF}"/>
            </ac:picMkLst>
          </pc:picChg>
        </pc:sldLayoutChg>
        <pc:sldLayoutChg chg="modSp">
          <pc:chgData name="陳奕芩" userId="7a1d7a7e-cee4-4251-b26a-0b59e6e517a8" providerId="ADAL" clId="{3909281C-D9D3-47B5-86EA-7389B5DAAB0C}" dt="2024-01-10T07:58:47.865" v="33"/>
          <pc:sldLayoutMkLst>
            <pc:docMk/>
            <pc:sldMasterMk cId="0" sldId="2147489104"/>
            <pc:sldLayoutMk cId="2836615107" sldId="2147493763"/>
          </pc:sldLayoutMkLst>
          <pc:spChg chg="mod">
            <ac:chgData name="陳奕芩" userId="7a1d7a7e-cee4-4251-b26a-0b59e6e517a8" providerId="ADAL" clId="{3909281C-D9D3-47B5-86EA-7389B5DAAB0C}" dt="2024-01-10T07:58:47.865" v="33"/>
            <ac:spMkLst>
              <pc:docMk/>
              <pc:sldMasterMk cId="0" sldId="2147489104"/>
              <pc:sldLayoutMk cId="2836615107" sldId="2147493763"/>
              <ac:spMk id="5" creationId="{7F35CDA4-4C76-0E48-BA0D-BAA32C8A3524}"/>
            </ac:spMkLst>
          </pc:spChg>
          <pc:spChg chg="mod">
            <ac:chgData name="陳奕芩" userId="7a1d7a7e-cee4-4251-b26a-0b59e6e517a8" providerId="ADAL" clId="{3909281C-D9D3-47B5-86EA-7389B5DAAB0C}" dt="2024-01-10T07:58:47.865" v="33"/>
            <ac:spMkLst>
              <pc:docMk/>
              <pc:sldMasterMk cId="0" sldId="2147489104"/>
              <pc:sldLayoutMk cId="2836615107" sldId="2147493763"/>
              <ac:spMk id="6" creationId="{3E3A47B6-C602-DB45-A851-5FB35F0387EF}"/>
            </ac:spMkLst>
          </pc:spChg>
          <pc:picChg chg="mod">
            <ac:chgData name="陳奕芩" userId="7a1d7a7e-cee4-4251-b26a-0b59e6e517a8" providerId="ADAL" clId="{3909281C-D9D3-47B5-86EA-7389B5DAAB0C}" dt="2024-01-10T07:58:47.865" v="33"/>
            <ac:picMkLst>
              <pc:docMk/>
              <pc:sldMasterMk cId="0" sldId="2147489104"/>
              <pc:sldLayoutMk cId="2836615107" sldId="2147493763"/>
              <ac:picMk id="4" creationId="{B3D8858F-3E0F-D34C-AC67-8E9452625EF5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A979B1C9-0389-054F-9F7C-23AD06EC025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01A789AB-C85B-2C41-A0AE-5DF25E460D9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B69B0C54-5F38-D240-9CAF-08DAADE18E23}" type="datetimeFigureOut">
              <a:rPr lang="zh-TW" altLang="en-US"/>
              <a:pPr>
                <a:defRPr/>
              </a:pPr>
              <a:t>2024/1/26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478B72F3-A213-AB40-8395-77399B70B1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B29EDD7-76D7-5648-B2A6-24AF383B680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8475"/>
          </a:xfrm>
          <a:prstGeom prst="rect">
            <a:avLst/>
          </a:prstGeom>
        </p:spPr>
        <p:txBody>
          <a:bodyPr vert="horz" wrap="square" lIns="92098" tIns="46049" rIns="92098" bIns="4604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6096002-6D02-E249-8E2D-6C5DC6E3BC5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24471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6CDAE218-A35B-F64E-96B6-CD00D9DAD70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0B7375CC-08B0-2846-9978-544F51E4D53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ACDA0E6-E460-6C4B-A060-ECA6E11C8B6C}" type="datetimeFigureOut">
              <a:rPr lang="zh-TW" altLang="en-US"/>
              <a:pPr>
                <a:defRPr/>
              </a:pPr>
              <a:t>2024/1/26</a:t>
            </a:fld>
            <a:endParaRPr lang="zh-TW" altLang="en-US"/>
          </a:p>
        </p:txBody>
      </p:sp>
      <p:sp>
        <p:nvSpPr>
          <p:cNvPr id="4" name="投影片圖像版面配置區 3">
            <a:extLst>
              <a:ext uri="{FF2B5EF4-FFF2-40B4-BE49-F238E27FC236}">
                <a16:creationId xmlns:a16="http://schemas.microsoft.com/office/drawing/2014/main" id="{84A15123-07D9-6046-84C0-20C82C10696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6" tIns="45718" rIns="91436" bIns="45718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>
            <a:extLst>
              <a:ext uri="{FF2B5EF4-FFF2-40B4-BE49-F238E27FC236}">
                <a16:creationId xmlns:a16="http://schemas.microsoft.com/office/drawing/2014/main" id="{4D05A064-2EBE-0146-8A39-28C0A865B3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5637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D4D7191-2A90-C84A-A76F-0B3393700B9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36" tIns="45718" rIns="91436" bIns="4571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436DF6A-3EEB-994C-AB2C-E58EE86D3A4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36" tIns="45718" rIns="91436" bIns="4571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B1FB8B1-37DD-874E-8859-66A56E0637F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82056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19">
            <a:extLst>
              <a:ext uri="{FF2B5EF4-FFF2-40B4-BE49-F238E27FC236}">
                <a16:creationId xmlns:a16="http://schemas.microsoft.com/office/drawing/2014/main" id="{A26EB191-0038-8F47-9442-32B074D9E64A}"/>
              </a:ext>
            </a:extLst>
          </p:cNvPr>
          <p:cNvSpPr>
            <a:spLocks noChangeArrowheads="1"/>
          </p:cNvSpPr>
          <p:nvPr/>
        </p:nvSpPr>
        <p:spPr bwMode="white">
          <a:xfrm>
            <a:off x="11988800" y="3175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sp>
        <p:nvSpPr>
          <p:cNvPr id="5" name="矩形 20">
            <a:extLst>
              <a:ext uri="{FF2B5EF4-FFF2-40B4-BE49-F238E27FC236}">
                <a16:creationId xmlns:a16="http://schemas.microsoft.com/office/drawing/2014/main" id="{1D7419E5-8EE8-9848-BD72-EB98EA18B6BA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sp>
        <p:nvSpPr>
          <p:cNvPr id="6" name="矩形 22">
            <a:extLst>
              <a:ext uri="{FF2B5EF4-FFF2-40B4-BE49-F238E27FC236}">
                <a16:creationId xmlns:a16="http://schemas.microsoft.com/office/drawing/2014/main" id="{EA2E199A-44B0-534D-95C6-61CF128E42EF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pic>
        <p:nvPicPr>
          <p:cNvPr id="7" name="圖片 11">
            <a:extLst>
              <a:ext uri="{FF2B5EF4-FFF2-40B4-BE49-F238E27FC236}">
                <a16:creationId xmlns:a16="http://schemas.microsoft.com/office/drawing/2014/main" id="{0F8ABA5C-BC4B-ED43-9BB2-EA50EC0DCDB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34" y="42863"/>
            <a:ext cx="19431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08150" y="3559694"/>
            <a:ext cx="11775701" cy="494928"/>
          </a:xfrm>
        </p:spPr>
        <p:txBody>
          <a:bodyPr/>
          <a:lstStyle>
            <a:lvl1pPr marL="0" indent="0" algn="ctr">
              <a:buNone/>
              <a:defRPr sz="1846" b="1" cap="all" spc="231" baseline="0">
                <a:solidFill>
                  <a:schemeClr val="tx2"/>
                </a:solidFill>
              </a:defRPr>
            </a:lvl1pPr>
            <a:lvl2pPr marL="422041" indent="0" algn="ctr">
              <a:buNone/>
            </a:lvl2pPr>
            <a:lvl3pPr marL="844083" indent="0" algn="ctr">
              <a:buNone/>
            </a:lvl3pPr>
            <a:lvl4pPr marL="1266124" indent="0" algn="ctr">
              <a:buNone/>
            </a:lvl4pPr>
            <a:lvl5pPr marL="1688165" indent="0" algn="ctr">
              <a:buNone/>
            </a:lvl5pPr>
            <a:lvl6pPr marL="2110207" indent="0" algn="ctr">
              <a:buNone/>
            </a:lvl6pPr>
            <a:lvl7pPr marL="2532248" indent="0" algn="ctr">
              <a:buNone/>
            </a:lvl7pPr>
            <a:lvl8pPr marL="2954289" indent="0" algn="ctr">
              <a:buNone/>
            </a:lvl8pPr>
            <a:lvl9pPr marL="3376331" indent="0" algn="ctr">
              <a:buNone/>
            </a:lvl9pPr>
          </a:lstStyle>
          <a:p>
            <a:r>
              <a:rPr lang="zh-TW" altLang="en-US"/>
              <a:t>按一下以編輯母片副標題樣式</a:t>
            </a:r>
            <a:endParaRPr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09639" y="1983294"/>
            <a:ext cx="11773327" cy="1432996"/>
          </a:xfrm>
        </p:spPr>
        <p:txBody>
          <a:bodyPr/>
          <a:lstStyle>
            <a:lvl1pPr algn="ctr">
              <a:defRPr sz="4985" b="1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019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7">
            <a:extLst>
              <a:ext uri="{FF2B5EF4-FFF2-40B4-BE49-F238E27FC236}">
                <a16:creationId xmlns:a16="http://schemas.microsoft.com/office/drawing/2014/main" id="{D1BE45EF-1AB5-0A41-9781-EE990F476F4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34" y="42863"/>
            <a:ext cx="19431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02336" y="137316"/>
            <a:ext cx="11379200" cy="7588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02336" y="1196752"/>
            <a:ext cx="11338560" cy="45720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投影片編號版面配置區 3">
            <a:extLst>
              <a:ext uri="{FF2B5EF4-FFF2-40B4-BE49-F238E27FC236}">
                <a16:creationId xmlns:a16="http://schemas.microsoft.com/office/drawing/2014/main" id="{2C9B9512-6ACD-5049-B967-5B1C045745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A2BFD-B313-9A47-9DD6-0FC0228F31B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6978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線接點 14">
            <a:extLst>
              <a:ext uri="{FF2B5EF4-FFF2-40B4-BE49-F238E27FC236}">
                <a16:creationId xmlns:a16="http://schemas.microsoft.com/office/drawing/2014/main" id="{965359BE-12D4-CB47-A53E-C91A0331C5D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83301" y="1576388"/>
            <a:ext cx="12700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84406" tIns="42203" rIns="84406" bIns="42203" anchor="ctr"/>
          <a:lstStyle/>
          <a:p>
            <a:endParaRPr lang="zh-TW" altLang="en-US"/>
          </a:p>
        </p:txBody>
      </p:sp>
      <p:pic>
        <p:nvPicPr>
          <p:cNvPr id="6" name="圖片 8">
            <a:extLst>
              <a:ext uri="{FF2B5EF4-FFF2-40B4-BE49-F238E27FC236}">
                <a16:creationId xmlns:a16="http://schemas.microsoft.com/office/drawing/2014/main" id="{546D955F-2FAD-D941-8DBE-2DC891D69CF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34" y="42863"/>
            <a:ext cx="19431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10" name="內容版面配置區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308"/>
            </a:lvl1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12" name="內容版面配置區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308"/>
            </a:lvl1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7" name="投影片編號版面配置區 3">
            <a:extLst>
              <a:ext uri="{FF2B5EF4-FFF2-40B4-BE49-F238E27FC236}">
                <a16:creationId xmlns:a16="http://schemas.microsoft.com/office/drawing/2014/main" id="{40E69631-A816-C844-9CF5-CF7C14C5F5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466BD-BAF7-4941-8E70-809C1AAFB0A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92213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7">
            <a:extLst>
              <a:ext uri="{FF2B5EF4-FFF2-40B4-BE49-F238E27FC236}">
                <a16:creationId xmlns:a16="http://schemas.microsoft.com/office/drawing/2014/main" id="{6BB202F7-6718-764A-8B97-A0668FFF877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7" y="0"/>
            <a:ext cx="16950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07865" y="548680"/>
            <a:ext cx="9837400" cy="612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15" name="副標題 8"/>
          <p:cNvSpPr>
            <a:spLocks noGrp="1"/>
          </p:cNvSpPr>
          <p:nvPr>
            <p:ph type="subTitle" idx="1"/>
          </p:nvPr>
        </p:nvSpPr>
        <p:spPr>
          <a:xfrm>
            <a:off x="2351585" y="42863"/>
            <a:ext cx="8641137" cy="360000"/>
          </a:xfrm>
        </p:spPr>
        <p:txBody>
          <a:bodyPr>
            <a:noAutofit/>
          </a:bodyPr>
          <a:lstStyle>
            <a:lvl1pPr marL="0" indent="0" algn="l">
              <a:buNone/>
              <a:defRPr sz="1662" b="0" cap="all" spc="231" baseline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defRPr>
            </a:lvl1pPr>
            <a:lvl2pPr marL="422041" indent="0" algn="ctr">
              <a:buNone/>
            </a:lvl2pPr>
            <a:lvl3pPr marL="844083" indent="0" algn="ctr">
              <a:buNone/>
            </a:lvl3pPr>
            <a:lvl4pPr marL="1266124" indent="0" algn="ctr">
              <a:buNone/>
            </a:lvl4pPr>
            <a:lvl5pPr marL="1688165" indent="0" algn="ctr">
              <a:buNone/>
            </a:lvl5pPr>
            <a:lvl6pPr marL="2110207" indent="0" algn="ctr">
              <a:buNone/>
            </a:lvl6pPr>
            <a:lvl7pPr marL="2532248" indent="0" algn="ctr">
              <a:buNone/>
            </a:lvl7pPr>
            <a:lvl8pPr marL="2954289" indent="0" algn="ctr">
              <a:buNone/>
            </a:lvl8pPr>
            <a:lvl9pPr marL="3376331" indent="0" algn="ctr">
              <a:buNone/>
            </a:lvl9pPr>
          </a:lstStyle>
          <a:p>
            <a:r>
              <a:rPr lang="zh-TW" altLang="en-US" dirty="0"/>
              <a:t>按一下以編輯母片副標題樣式</a:t>
            </a:r>
            <a:endParaRPr lang="en-US" dirty="0"/>
          </a:p>
        </p:txBody>
      </p:sp>
      <p:sp>
        <p:nvSpPr>
          <p:cNvPr id="5" name="投影片編號版面配置區 3">
            <a:extLst>
              <a:ext uri="{FF2B5EF4-FFF2-40B4-BE49-F238E27FC236}">
                <a16:creationId xmlns:a16="http://schemas.microsoft.com/office/drawing/2014/main" id="{9D833C1F-3AC4-D448-A677-6ACC9B1BFC3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2E54B-200D-5848-86B5-58D4EB9CF65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8152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19">
            <a:extLst>
              <a:ext uri="{FF2B5EF4-FFF2-40B4-BE49-F238E27FC236}">
                <a16:creationId xmlns:a16="http://schemas.microsoft.com/office/drawing/2014/main" id="{3E18D348-FE89-9048-B2B8-F4B81AE07AE8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sp>
        <p:nvSpPr>
          <p:cNvPr id="6" name="矩形 20">
            <a:extLst>
              <a:ext uri="{FF2B5EF4-FFF2-40B4-BE49-F238E27FC236}">
                <a16:creationId xmlns:a16="http://schemas.microsoft.com/office/drawing/2014/main" id="{E9C48B17-12DD-E84D-B177-987B5DF278E7}"/>
              </a:ext>
            </a:extLst>
          </p:cNvPr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sp>
        <p:nvSpPr>
          <p:cNvPr id="7" name="矩形 22">
            <a:extLst>
              <a:ext uri="{FF2B5EF4-FFF2-40B4-BE49-F238E27FC236}">
                <a16:creationId xmlns:a16="http://schemas.microsoft.com/office/drawing/2014/main" id="{22876333-9D56-BB40-9A67-92C7FDC5E35C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1"/>
            <a:ext cx="12192000" cy="11906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sp>
        <p:nvSpPr>
          <p:cNvPr id="8" name="矩形 23">
            <a:extLst>
              <a:ext uri="{FF2B5EF4-FFF2-40B4-BE49-F238E27FC236}">
                <a16:creationId xmlns:a16="http://schemas.microsoft.com/office/drawing/2014/main" id="{973CB3B5-A720-0746-B3E4-156CB9B5493C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sp>
        <p:nvSpPr>
          <p:cNvPr id="9" name="橢圓 8">
            <a:extLst>
              <a:ext uri="{FF2B5EF4-FFF2-40B4-BE49-F238E27FC236}">
                <a16:creationId xmlns:a16="http://schemas.microsoft.com/office/drawing/2014/main" id="{73FD61ED-A610-0045-8D22-6B2DD63D2B64}"/>
              </a:ext>
            </a:extLst>
          </p:cNvPr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/>
          </a:p>
        </p:txBody>
      </p:sp>
      <p:pic>
        <p:nvPicPr>
          <p:cNvPr id="10" name="圖片 13">
            <a:extLst>
              <a:ext uri="{FF2B5EF4-FFF2-40B4-BE49-F238E27FC236}">
                <a16:creationId xmlns:a16="http://schemas.microsoft.com/office/drawing/2014/main" id="{F6A0DB87-9535-1744-B4EF-2F123A17399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34" y="42863"/>
            <a:ext cx="19431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>
            <a:noAutofit/>
          </a:bodyPr>
          <a:lstStyle>
            <a:lvl1pPr algn="l">
              <a:buNone/>
              <a:defRPr sz="2031" b="1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508000" y="1981203"/>
            <a:ext cx="3149600" cy="4144963"/>
          </a:xfrm>
        </p:spPr>
        <p:txBody>
          <a:bodyPr/>
          <a:lstStyle>
            <a:lvl1pPr marL="0" indent="0">
              <a:spcAft>
                <a:spcPts val="923"/>
              </a:spcAft>
              <a:buNone/>
              <a:defRPr sz="1477">
                <a:solidFill>
                  <a:srgbClr val="FFFFFF"/>
                </a:solidFill>
              </a:defRPr>
            </a:lvl1pPr>
            <a:lvl2pPr>
              <a:buNone/>
              <a:defRPr sz="1108"/>
            </a:lvl2pPr>
            <a:lvl3pPr>
              <a:buNone/>
              <a:defRPr sz="923"/>
            </a:lvl3pPr>
            <a:lvl4pPr>
              <a:buNone/>
              <a:defRPr sz="831"/>
            </a:lvl4pPr>
            <a:lvl5pPr>
              <a:buNone/>
              <a:defRPr sz="831"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0" name="內容版面配置區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12" name="投影片編號版面配置區 3">
            <a:extLst>
              <a:ext uri="{FF2B5EF4-FFF2-40B4-BE49-F238E27FC236}">
                <a16:creationId xmlns:a16="http://schemas.microsoft.com/office/drawing/2014/main" id="{9A11340F-AE4B-8E49-A166-F8C1089E7B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5D58B-E8F1-3843-94E7-9199D0CB366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11511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19">
            <a:extLst>
              <a:ext uri="{FF2B5EF4-FFF2-40B4-BE49-F238E27FC236}">
                <a16:creationId xmlns:a16="http://schemas.microsoft.com/office/drawing/2014/main" id="{DB195DC0-C6A6-6349-9430-B4D8A99E142C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sp>
        <p:nvSpPr>
          <p:cNvPr id="6" name="矩形 20">
            <a:extLst>
              <a:ext uri="{FF2B5EF4-FFF2-40B4-BE49-F238E27FC236}">
                <a16:creationId xmlns:a16="http://schemas.microsoft.com/office/drawing/2014/main" id="{4B1E11FF-5D35-AD45-BE24-1533AEF8DC4F}"/>
              </a:ext>
            </a:extLst>
          </p:cNvPr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sp>
        <p:nvSpPr>
          <p:cNvPr id="7" name="矩形 22">
            <a:extLst>
              <a:ext uri="{FF2B5EF4-FFF2-40B4-BE49-F238E27FC236}">
                <a16:creationId xmlns:a16="http://schemas.microsoft.com/office/drawing/2014/main" id="{16117473-4A34-1448-986D-104AB6B47D95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sp>
        <p:nvSpPr>
          <p:cNvPr id="8" name="矩形 23">
            <a:extLst>
              <a:ext uri="{FF2B5EF4-FFF2-40B4-BE49-F238E27FC236}">
                <a16:creationId xmlns:a16="http://schemas.microsoft.com/office/drawing/2014/main" id="{E5627035-1D4B-7448-997D-94A32F678C57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pic>
        <p:nvPicPr>
          <p:cNvPr id="9" name="圖片 11">
            <a:extLst>
              <a:ext uri="{FF2B5EF4-FFF2-40B4-BE49-F238E27FC236}">
                <a16:creationId xmlns:a16="http://schemas.microsoft.com/office/drawing/2014/main" id="{3E5F3DD6-6F09-6345-A27F-583EF55259F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34" y="42863"/>
            <a:ext cx="19431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投影片編號版面配置區 3">
            <a:extLst>
              <a:ext uri="{FF2B5EF4-FFF2-40B4-BE49-F238E27FC236}">
                <a16:creationId xmlns:a16="http://schemas.microsoft.com/office/drawing/2014/main" id="{30D2C5CB-12AF-9D4C-AC96-AF0C9D6B53F8}"/>
              </a:ext>
            </a:extLst>
          </p:cNvPr>
          <p:cNvSpPr txBox="1">
            <a:spLocks/>
          </p:cNvSpPr>
          <p:nvPr userDrawn="1"/>
        </p:nvSpPr>
        <p:spPr>
          <a:xfrm>
            <a:off x="0" y="6553201"/>
            <a:ext cx="2931584" cy="284163"/>
          </a:xfrm>
          <a:prstGeom prst="rect">
            <a:avLst/>
          </a:prstGeom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defRPr/>
            </a:pPr>
            <a:r>
              <a:rPr lang="zh-TW" altLang="en-US" sz="1000">
                <a:latin typeface="微軟正黑體" panose="020B0604030504040204" pitchFamily="34" charset="-120"/>
                <a:ea typeface="微軟正黑體" panose="020B0604030504040204" pitchFamily="34" charset="-120"/>
              </a:rPr>
              <a:t>醫療器材產業技術輔導與推廣計畫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215" b="1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>
            <a:normAutofit/>
          </a:bodyPr>
          <a:lstStyle>
            <a:lvl1pPr marL="0" indent="0">
              <a:buNone/>
              <a:defRPr sz="2954"/>
            </a:lvl1pPr>
          </a:lstStyle>
          <a:p>
            <a:pPr lvl="0"/>
            <a:r>
              <a:rPr lang="zh-TW" altLang="en-US" noProof="0"/>
              <a:t>按一下圖示以新增圖片</a:t>
            </a:r>
            <a:endParaRPr lang="en-US" noProof="0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923"/>
              </a:spcAft>
              <a:buFontTx/>
              <a:buNone/>
              <a:defRPr sz="1477">
                <a:solidFill>
                  <a:srgbClr val="FFFFFF"/>
                </a:solidFill>
              </a:defRPr>
            </a:lvl1pPr>
            <a:lvl2pPr>
              <a:defRPr sz="1108"/>
            </a:lvl2pPr>
            <a:lvl3pPr>
              <a:defRPr sz="923"/>
            </a:lvl3pPr>
            <a:lvl4pPr>
              <a:defRPr sz="831"/>
            </a:lvl4pPr>
            <a:lvl5pPr>
              <a:defRPr sz="831"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1" name="投影片編號版面配置區 3">
            <a:extLst>
              <a:ext uri="{FF2B5EF4-FFF2-40B4-BE49-F238E27FC236}">
                <a16:creationId xmlns:a16="http://schemas.microsoft.com/office/drawing/2014/main" id="{9C68337F-DA07-A64B-8003-7307272994A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84DC6-D42D-3649-810F-2E5B2D7CCEB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4614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7">
            <a:extLst>
              <a:ext uri="{FF2B5EF4-FFF2-40B4-BE49-F238E27FC236}">
                <a16:creationId xmlns:a16="http://schemas.microsoft.com/office/drawing/2014/main" id="{B3D8858F-3E0F-D34C-AC67-8E9452625EF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34" y="42863"/>
            <a:ext cx="19431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投影片編號版面配置區 3">
            <a:extLst>
              <a:ext uri="{FF2B5EF4-FFF2-40B4-BE49-F238E27FC236}">
                <a16:creationId xmlns:a16="http://schemas.microsoft.com/office/drawing/2014/main" id="{7F35CDA4-4C76-0E48-BA0D-BAA32C8A3524}"/>
              </a:ext>
            </a:extLst>
          </p:cNvPr>
          <p:cNvSpPr txBox="1">
            <a:spLocks/>
          </p:cNvSpPr>
          <p:nvPr userDrawn="1"/>
        </p:nvSpPr>
        <p:spPr>
          <a:xfrm>
            <a:off x="11379200" y="6411914"/>
            <a:ext cx="812800" cy="441325"/>
          </a:xfrm>
          <a:prstGeom prst="rect">
            <a:avLst/>
          </a:prstGeom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>
              <a:defRPr/>
            </a:pPr>
            <a:fld id="{2D7C169E-D9A1-7D49-A950-F27D363904FE}" type="slidenum">
              <a:rPr lang="zh-TW" altLang="en-US" sz="120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pPr algn="ctr">
                <a:defRPr/>
              </a:pPr>
              <a:t>‹#›</a:t>
            </a:fld>
            <a:endParaRPr lang="zh-TW" altLang="en-US" sz="120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E3A47B6-C602-DB45-A851-5FB35F0387E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5791200" y="1039814"/>
            <a:ext cx="6096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CD856-A0BB-6747-9DBB-7E764A731F7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66151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矩形 16">
            <a:extLst>
              <a:ext uri="{FF2B5EF4-FFF2-40B4-BE49-F238E27FC236}">
                <a16:creationId xmlns:a16="http://schemas.microsoft.com/office/drawing/2014/main" id="{AF6F5799-1577-A244-A5E5-58698627F44A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sp>
        <p:nvSpPr>
          <p:cNvPr id="1029" name="矩形 18">
            <a:extLst>
              <a:ext uri="{FF2B5EF4-FFF2-40B4-BE49-F238E27FC236}">
                <a16:creationId xmlns:a16="http://schemas.microsoft.com/office/drawing/2014/main" id="{F2A55A4F-EF13-334E-8C35-53F9199BEB86}"/>
              </a:ext>
            </a:extLst>
          </p:cNvPr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84406" tIns="42203" rIns="84406" bIns="42203"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kumimoji="0" lang="en-US" altLang="zh-TW"/>
          </a:p>
        </p:txBody>
      </p:sp>
      <p:sp>
        <p:nvSpPr>
          <p:cNvPr id="1028" name="標題版面配置區 21">
            <a:extLst>
              <a:ext uri="{FF2B5EF4-FFF2-40B4-BE49-F238E27FC236}">
                <a16:creationId xmlns:a16="http://schemas.microsoft.com/office/drawing/2014/main" id="{A239F016-9927-F547-AD8C-F06EFBB2946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02167" y="228601"/>
            <a:ext cx="113792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  <a:endParaRPr lang="en-US" altLang="zh-TW"/>
          </a:p>
        </p:txBody>
      </p:sp>
      <p:sp>
        <p:nvSpPr>
          <p:cNvPr id="2" name="文字版面配置區 12">
            <a:extLst>
              <a:ext uri="{FF2B5EF4-FFF2-40B4-BE49-F238E27FC236}">
                <a16:creationId xmlns:a16="http://schemas.microsoft.com/office/drawing/2014/main" id="{CDC8BF71-A1AE-0F45-A5B7-E50E8A97C9F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02167" y="1524000"/>
            <a:ext cx="113792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altLang="zh-TW"/>
          </a:p>
        </p:txBody>
      </p:sp>
      <p:sp>
        <p:nvSpPr>
          <p:cNvPr id="15" name="投影片編號版面配置區 3">
            <a:extLst>
              <a:ext uri="{FF2B5EF4-FFF2-40B4-BE49-F238E27FC236}">
                <a16:creationId xmlns:a16="http://schemas.microsoft.com/office/drawing/2014/main" id="{6EF3A1BB-C3F3-CF41-B457-E8DF1B5CB2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0" y="6411914"/>
            <a:ext cx="812800" cy="4413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E2B301F4-1C07-5441-AA4B-E7E3189654B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757" r:id="rId1"/>
    <p:sldLayoutId id="2147493758" r:id="rId2"/>
    <p:sldLayoutId id="2147493759" r:id="rId3"/>
    <p:sldLayoutId id="2147493760" r:id="rId4"/>
    <p:sldLayoutId id="2147493761" r:id="rId5"/>
    <p:sldLayoutId id="2147493762" r:id="rId6"/>
    <p:sldLayoutId id="2147493763" r:id="rId7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 b="1" kern="1200">
          <a:solidFill>
            <a:srgbClr val="7B9899"/>
          </a:solidFill>
          <a:latin typeface="+mj-ea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7B9899"/>
          </a:solidFill>
          <a:latin typeface="微軟正黑體" panose="020B0604030504040204" pitchFamily="34" charset="-120"/>
          <a:ea typeface="微軟正黑體" panose="020B0604030504040204" pitchFamily="34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7B9899"/>
          </a:solidFill>
          <a:latin typeface="微軟正黑體" panose="020B0604030504040204" pitchFamily="34" charset="-120"/>
          <a:ea typeface="微軟正黑體" panose="020B0604030504040204" pitchFamily="34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7B9899"/>
          </a:solidFill>
          <a:latin typeface="微軟正黑體" panose="020B0604030504040204" pitchFamily="34" charset="-120"/>
          <a:ea typeface="微軟正黑體" panose="020B0604030504040204" pitchFamily="34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7B9899"/>
          </a:solidFill>
          <a:latin typeface="微軟正黑體" panose="020B0604030504040204" pitchFamily="34" charset="-120"/>
          <a:ea typeface="微軟正黑體" panose="020B0604030504040204" pitchFamily="34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3000" b="1">
          <a:solidFill>
            <a:srgbClr val="7B9899"/>
          </a:solidFill>
          <a:latin typeface="微軟正黑體" panose="020B0604030504040204" pitchFamily="34" charset="-120"/>
          <a:ea typeface="微軟正黑體" panose="020B0604030504040204" pitchFamily="34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3000" b="1">
          <a:solidFill>
            <a:srgbClr val="7B9899"/>
          </a:solidFill>
          <a:latin typeface="微軟正黑體" panose="020B0604030504040204" pitchFamily="34" charset="-120"/>
          <a:ea typeface="微軟正黑體" panose="020B0604030504040204" pitchFamily="34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3000" b="1">
          <a:solidFill>
            <a:srgbClr val="7B9899"/>
          </a:solidFill>
          <a:latin typeface="微軟正黑體" panose="020B0604030504040204" pitchFamily="34" charset="-120"/>
          <a:ea typeface="微軟正黑體" panose="020B0604030504040204" pitchFamily="34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3000" b="1">
          <a:solidFill>
            <a:srgbClr val="7B9899"/>
          </a:solidFill>
          <a:latin typeface="微軟正黑體" panose="020B0604030504040204" pitchFamily="34" charset="-120"/>
          <a:ea typeface="微軟正黑體" panose="020B0604030504040204" pitchFamily="34" charset="-120"/>
        </a:defRPr>
      </a:lvl9pPr>
    </p:titleStyle>
    <p:bodyStyle>
      <a:lvl1pPr marL="252413" indent="-2524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2" charset="2"/>
        <a:buChar char=""/>
        <a:defRPr sz="2400" kern="1200">
          <a:solidFill>
            <a:schemeClr val="tx1"/>
          </a:solidFill>
          <a:latin typeface="+mj-ea"/>
          <a:ea typeface="+mj-ea"/>
          <a:cs typeface="+mn-cs"/>
        </a:defRPr>
      </a:lvl1pPr>
      <a:lvl2pPr marL="506413" indent="-2524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000" kern="1200">
          <a:solidFill>
            <a:schemeClr val="tx2"/>
          </a:solidFill>
          <a:latin typeface="+mj-ea"/>
          <a:ea typeface="+mj-ea"/>
          <a:cs typeface="+mn-cs"/>
        </a:defRPr>
      </a:lvl2pPr>
      <a:lvl3pPr marL="758825" indent="-20955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2" charset="2"/>
        <a:buChar char=""/>
        <a:defRPr kern="1200">
          <a:solidFill>
            <a:schemeClr val="tx1"/>
          </a:solidFill>
          <a:latin typeface="+mj-ea"/>
          <a:ea typeface="+mj-ea"/>
          <a:cs typeface="+mn-cs"/>
        </a:defRPr>
      </a:lvl3pPr>
      <a:lvl4pPr marL="1012825" indent="-20955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kern="1200">
          <a:solidFill>
            <a:schemeClr val="tx2"/>
          </a:solidFill>
          <a:latin typeface="+mj-ea"/>
          <a:ea typeface="+mj-ea"/>
          <a:cs typeface="+mn-cs"/>
        </a:defRPr>
      </a:lvl4pPr>
      <a:lvl5pPr marL="1265238" indent="-20955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sz="1600" kern="1200">
          <a:solidFill>
            <a:schemeClr val="tx1"/>
          </a:solidFill>
          <a:latin typeface="+mj-ea"/>
          <a:ea typeface="+mj-ea"/>
          <a:cs typeface="+mn-cs"/>
        </a:defRPr>
      </a:lvl5pPr>
      <a:lvl6pPr marL="1519349" indent="-168817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1772574" indent="-168817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477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941390" indent="-168817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477" kern="1200">
          <a:solidFill>
            <a:schemeClr val="tx1"/>
          </a:solidFill>
          <a:latin typeface="+mn-lt"/>
          <a:ea typeface="+mn-ea"/>
          <a:cs typeface="+mn-cs"/>
        </a:defRPr>
      </a:lvl8pPr>
      <a:lvl9pPr marL="2194615" indent="-168817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292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3">
            <a:extLst>
              <a:ext uri="{FF2B5EF4-FFF2-40B4-BE49-F238E27FC236}">
                <a16:creationId xmlns:a16="http://schemas.microsoft.com/office/drawing/2014/main" id="{E509F782-8887-4ED1-B761-17206A73D3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4418" y="5597712"/>
            <a:ext cx="3427412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buFontTx/>
              <a:buNone/>
            </a:pPr>
            <a:r>
              <a:rPr kumimoji="0" lang="zh-TW" altLang="en-US" sz="1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中華民國</a:t>
            </a:r>
            <a:r>
              <a:rPr kumimoji="0" lang="en-US" altLang="zh-TW" sz="1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113</a:t>
            </a:r>
            <a:r>
              <a:rPr kumimoji="0" lang="zh-TW" altLang="en-US" sz="1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kumimoji="0" lang="en-US" altLang="zh-TW" sz="1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00</a:t>
            </a:r>
            <a:r>
              <a:rPr kumimoji="0" lang="zh-TW" altLang="en-US" sz="1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kumimoji="0" lang="en-US" altLang="zh-TW" sz="1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00</a:t>
            </a:r>
            <a:r>
              <a:rPr kumimoji="0" lang="zh-TW" altLang="en-US" sz="18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</a:p>
        </p:txBody>
      </p:sp>
      <p:sp>
        <p:nvSpPr>
          <p:cNvPr id="8" name="矩形 8">
            <a:extLst>
              <a:ext uri="{FF2B5EF4-FFF2-40B4-BE49-F238E27FC236}">
                <a16:creationId xmlns:a16="http://schemas.microsoft.com/office/drawing/2014/main" id="{6248FF16-37A5-4291-8E5F-602AF834B5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9657" y="1268761"/>
            <a:ext cx="597693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113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年度經濟部產業發展署</a:t>
            </a:r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 eaLnBrk="1" hangingPunct="1"/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數位醫材跨域整合發展推動計畫</a:t>
            </a:r>
          </a:p>
        </p:txBody>
      </p:sp>
      <p:sp>
        <p:nvSpPr>
          <p:cNvPr id="9" name="矩形 1">
            <a:extLst>
              <a:ext uri="{FF2B5EF4-FFF2-40B4-BE49-F238E27FC236}">
                <a16:creationId xmlns:a16="http://schemas.microsoft.com/office/drawing/2014/main" id="{6FC6F252-7A69-4C7C-82BC-EE3DEAD1AA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0025" y="2941964"/>
            <a:ext cx="551946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3200" b="1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建置高值與數位醫材臨床場域</a:t>
            </a:r>
          </a:p>
        </p:txBody>
      </p:sp>
      <p:sp>
        <p:nvSpPr>
          <p:cNvPr id="6" name="副標題 2">
            <a:extLst>
              <a:ext uri="{FF2B5EF4-FFF2-40B4-BE49-F238E27FC236}">
                <a16:creationId xmlns:a16="http://schemas.microsoft.com/office/drawing/2014/main" id="{1112EDDE-4768-4055-AF16-38F5D94327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21049" y="3734344"/>
            <a:ext cx="6534150" cy="1655763"/>
          </a:xfrm>
        </p:spPr>
        <p:txBody>
          <a:bodyPr/>
          <a:lstStyle/>
          <a:p>
            <a:pPr algn="ctr" eaLnBrk="1" hangingPunct="1">
              <a:lnSpc>
                <a:spcPct val="170000"/>
              </a:lnSpc>
            </a:pPr>
            <a:r>
              <a:rPr lang="zh-TW" altLang="en-US" sz="2000" dirty="0">
                <a:solidFill>
                  <a:schemeClr val="tx1"/>
                </a:solidFill>
              </a:rPr>
              <a:t>簡報單位：</a:t>
            </a:r>
            <a:r>
              <a:rPr lang="en-US" altLang="zh-TW" sz="2000" dirty="0">
                <a:solidFill>
                  <a:schemeClr val="tx1"/>
                </a:solidFill>
              </a:rPr>
              <a:t>000</a:t>
            </a:r>
          </a:p>
          <a:p>
            <a:pPr algn="ctr" eaLnBrk="1" hangingPunct="1">
              <a:lnSpc>
                <a:spcPct val="170000"/>
              </a:lnSpc>
            </a:pPr>
            <a:r>
              <a:rPr lang="zh-TW" altLang="en-US" sz="2000" dirty="0">
                <a:solidFill>
                  <a:schemeClr val="tx1"/>
                </a:solidFill>
              </a:rPr>
              <a:t>報告人：</a:t>
            </a:r>
            <a:r>
              <a:rPr lang="en-US" altLang="zh-TW" sz="2000" dirty="0">
                <a:solidFill>
                  <a:schemeClr val="tx1"/>
                </a:solidFill>
              </a:rPr>
              <a:t> 000</a:t>
            </a:r>
          </a:p>
          <a:p>
            <a:pPr algn="ctr" eaLnBrk="1" hangingPunct="1"/>
            <a:endParaRPr lang="en-US" altLang="zh-TW" sz="2000" dirty="0">
              <a:solidFill>
                <a:schemeClr val="tx1"/>
              </a:solidFill>
            </a:endParaRP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48573463-FEA2-45DE-A4DC-DCDC48CB092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C2E54B-200D-5848-86B5-58D4EB9CF65E}" type="slidenum">
              <a:rPr lang="zh-TW" altLang="en-US" smtClean="0"/>
              <a:pPr>
                <a:defRPr/>
              </a:pPr>
              <a:t>0</a:t>
            </a:fld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34D5A229-048A-41A7-8EC5-730C1D307E18}"/>
              </a:ext>
            </a:extLst>
          </p:cNvPr>
          <p:cNvSpPr txBox="1">
            <a:spLocks/>
          </p:cNvSpPr>
          <p:nvPr/>
        </p:nvSpPr>
        <p:spPr bwMode="auto">
          <a:xfrm>
            <a:off x="1631504" y="903288"/>
            <a:ext cx="9721080" cy="5462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2" charset="2"/>
              <a:buNone/>
              <a:defRPr sz="1662" b="0" kern="1200" cap="all" spc="231" baseline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422041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None/>
              <a:defRPr sz="2000" kern="1200">
                <a:solidFill>
                  <a:schemeClr val="tx2"/>
                </a:solidFill>
                <a:latin typeface="+mj-ea"/>
                <a:ea typeface="+mj-ea"/>
                <a:cs typeface="+mn-cs"/>
              </a:defRPr>
            </a:lvl2pPr>
            <a:lvl3pPr marL="844083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2" charset="2"/>
              <a:buNone/>
              <a:defRPr kern="120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3pPr>
            <a:lvl4pPr marL="1266124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None/>
              <a:defRPr kern="1200">
                <a:solidFill>
                  <a:schemeClr val="tx2"/>
                </a:solidFill>
                <a:latin typeface="+mj-ea"/>
                <a:ea typeface="+mj-ea"/>
                <a:cs typeface="+mn-cs"/>
              </a:defRPr>
            </a:lvl4pPr>
            <a:lvl5pPr marL="1688165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None/>
              <a:defRPr sz="1600" kern="120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5pPr>
            <a:lvl6pPr marL="2110207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32248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None/>
              <a:defRPr kumimoji="0" sz="147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54289" indent="0" algn="ctr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None/>
              <a:defRPr kumimoji="0" sz="14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76331" indent="0" algn="ctr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None/>
              <a:defRPr kumimoji="0" sz="1292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kumimoji="0" lang="zh-TW" altLang="en-US" sz="2400" b="1" dirty="0">
                <a:solidFill>
                  <a:schemeClr val="tx1"/>
                </a:solidFill>
              </a:rPr>
              <a:t>壹</a:t>
            </a:r>
            <a:r>
              <a:rPr kumimoji="0" lang="zh-TW" altLang="zh-TW" sz="2400" b="1" dirty="0">
                <a:solidFill>
                  <a:schemeClr val="tx1"/>
                </a:solidFill>
              </a:rPr>
              <a:t>、</a:t>
            </a:r>
            <a:r>
              <a:rPr kumimoji="0" lang="zh-TW" altLang="en-US" sz="2400" b="1" dirty="0">
                <a:solidFill>
                  <a:schemeClr val="tx1"/>
                </a:solidFill>
              </a:rPr>
              <a:t>單位</a:t>
            </a:r>
            <a:r>
              <a:rPr kumimoji="0" lang="zh-TW" altLang="zh-TW" sz="2400" b="1" dirty="0">
                <a:solidFill>
                  <a:schemeClr val="tx1"/>
                </a:solidFill>
              </a:rPr>
              <a:t>團隊簡介</a:t>
            </a:r>
            <a:endParaRPr kumimoji="0" lang="zh-TW" altLang="zh-TW" sz="2400" dirty="0">
              <a:solidFill>
                <a:schemeClr val="tx1"/>
              </a:solidFill>
            </a:endParaRPr>
          </a:p>
          <a:p>
            <a:pPr marL="764941" lvl="1" indent="-342900" algn="l">
              <a:buClrTx/>
              <a:buSzPct val="100000"/>
              <a:buFont typeface="+mj-ea"/>
              <a:buAutoNum type="ea1ChtPeriod"/>
              <a:defRPr/>
            </a:pPr>
            <a:r>
              <a:rPr kumimoji="0" lang="zh-TW" altLang="zh-TW" sz="2138" b="1" dirty="0">
                <a:solidFill>
                  <a:schemeClr val="tx1"/>
                </a:solidFill>
              </a:rPr>
              <a:t>部門簡介</a:t>
            </a:r>
          </a:p>
          <a:p>
            <a:pPr marL="764941" lvl="1" indent="-342900" algn="l">
              <a:buClrTx/>
              <a:buSzPct val="100000"/>
              <a:buFont typeface="+mj-ea"/>
              <a:buAutoNum type="ea1ChtPeriod"/>
              <a:defRPr/>
            </a:pPr>
            <a:r>
              <a:rPr kumimoji="0" lang="zh-TW" altLang="zh-TW" sz="2138" b="1" dirty="0">
                <a:solidFill>
                  <a:schemeClr val="tx1"/>
                </a:solidFill>
              </a:rPr>
              <a:t> 部門組織圖</a:t>
            </a:r>
            <a:endParaRPr kumimoji="0" lang="en-US" altLang="zh-TW" sz="2138" b="1" dirty="0">
              <a:solidFill>
                <a:schemeClr val="tx1"/>
              </a:solidFill>
            </a:endParaRPr>
          </a:p>
          <a:p>
            <a:r>
              <a:rPr kumimoji="0" lang="zh-TW" altLang="en-US" sz="2400" b="1" dirty="0">
                <a:solidFill>
                  <a:schemeClr val="tx1"/>
                </a:solidFill>
              </a:rPr>
              <a:t>貳、高值與數位醫材臨床場域</a:t>
            </a:r>
            <a:r>
              <a:rPr kumimoji="0" lang="zh-TW" altLang="zh-TW" sz="2400" b="1" dirty="0">
                <a:solidFill>
                  <a:schemeClr val="tx1"/>
                </a:solidFill>
              </a:rPr>
              <a:t>建置規劃</a:t>
            </a:r>
            <a:endParaRPr kumimoji="0" lang="en-US" altLang="zh-TW" sz="2400" b="1" dirty="0">
              <a:solidFill>
                <a:schemeClr val="tx1"/>
              </a:solidFill>
            </a:endParaRPr>
          </a:p>
          <a:p>
            <a:pPr marL="764941" lvl="1" indent="-342900" algn="l">
              <a:buClrTx/>
              <a:buSzPct val="100000"/>
              <a:buFont typeface="+mj-ea"/>
              <a:buAutoNum type="ea1ChtPeriod"/>
              <a:defRPr/>
            </a:pPr>
            <a:r>
              <a:rPr kumimoji="0" lang="en-US" altLang="zh-TW" sz="2138" b="1" dirty="0">
                <a:solidFill>
                  <a:schemeClr val="tx1"/>
                </a:solidFill>
              </a:rPr>
              <a:t>  </a:t>
            </a:r>
            <a:r>
              <a:rPr kumimoji="0" lang="zh-TW" altLang="zh-TW" sz="2138" b="1" dirty="0">
                <a:solidFill>
                  <a:schemeClr val="tx1"/>
                </a:solidFill>
              </a:rPr>
              <a:t>情境說明</a:t>
            </a:r>
            <a:r>
              <a:rPr kumimoji="0" lang="en-US" altLang="zh-TW" sz="1600" dirty="0">
                <a:solidFill>
                  <a:schemeClr val="tx1"/>
                </a:solidFill>
              </a:rPr>
              <a:t>(</a:t>
            </a:r>
            <a:r>
              <a:rPr kumimoji="0" lang="zh-TW" altLang="zh-TW" sz="1600" dirty="0">
                <a:solidFill>
                  <a:schemeClr val="tx1"/>
                </a:solidFill>
              </a:rPr>
              <a:t>說明臨床場域建置目的與使用情境</a:t>
            </a:r>
            <a:r>
              <a:rPr kumimoji="0" lang="en-US" altLang="zh-TW" sz="1600" dirty="0">
                <a:solidFill>
                  <a:schemeClr val="tx1"/>
                </a:solidFill>
              </a:rPr>
              <a:t>)</a:t>
            </a:r>
            <a:endParaRPr kumimoji="0" lang="zh-TW" altLang="zh-TW" sz="1600" dirty="0">
              <a:solidFill>
                <a:schemeClr val="tx1"/>
              </a:solidFill>
            </a:endParaRPr>
          </a:p>
          <a:p>
            <a:pPr marL="879241" lvl="1" indent="-457200" algn="l">
              <a:buClrTx/>
              <a:buSzPct val="100000"/>
              <a:buFont typeface="+mj-ea"/>
              <a:buAutoNum type="ea1ChtPeriod" startAt="2"/>
              <a:defRPr/>
            </a:pPr>
            <a:r>
              <a:rPr kumimoji="0" lang="zh-TW" altLang="zh-TW" sz="2138" b="1" dirty="0">
                <a:solidFill>
                  <a:schemeClr val="tx1"/>
                </a:solidFill>
              </a:rPr>
              <a:t>產品規劃</a:t>
            </a:r>
            <a:r>
              <a:rPr kumimoji="0" lang="en-US" altLang="zh-TW" sz="1600" dirty="0">
                <a:solidFill>
                  <a:schemeClr val="tx1"/>
                </a:solidFill>
              </a:rPr>
              <a:t>(</a:t>
            </a:r>
            <a:r>
              <a:rPr kumimoji="0" lang="zh-TW" altLang="zh-TW" sz="1600" dirty="0">
                <a:solidFill>
                  <a:schemeClr val="tx1"/>
                </a:solidFill>
              </a:rPr>
              <a:t>說明臨床場域使用之國產醫材產品項目</a:t>
            </a:r>
            <a:r>
              <a:rPr kumimoji="0" lang="en-US" altLang="zh-TW" sz="1600" dirty="0">
                <a:solidFill>
                  <a:schemeClr val="tx1"/>
                </a:solidFill>
              </a:rPr>
              <a:t>)</a:t>
            </a:r>
            <a:endParaRPr kumimoji="0" lang="zh-TW" altLang="zh-TW" sz="1600" dirty="0">
              <a:solidFill>
                <a:schemeClr val="tx1"/>
              </a:solidFill>
            </a:endParaRPr>
          </a:p>
          <a:p>
            <a:pPr marL="879241" lvl="1" indent="-457200" algn="l">
              <a:buClrTx/>
              <a:buSzPct val="100000"/>
              <a:buFont typeface="+mj-ea"/>
              <a:buAutoNum type="ea1ChtPeriod" startAt="3"/>
              <a:defRPr/>
            </a:pPr>
            <a:r>
              <a:rPr kumimoji="0" lang="zh-TW" altLang="zh-TW" sz="2138" b="1" dirty="0">
                <a:solidFill>
                  <a:schemeClr val="tx1"/>
                </a:solidFill>
              </a:rPr>
              <a:t>空 間 規 劃 </a:t>
            </a:r>
            <a:r>
              <a:rPr kumimoji="0" lang="en-US" altLang="zh-TW" sz="1600" dirty="0">
                <a:solidFill>
                  <a:schemeClr val="tx1"/>
                </a:solidFill>
              </a:rPr>
              <a:t>(</a:t>
            </a:r>
            <a:r>
              <a:rPr kumimoji="0" lang="zh-TW" altLang="zh-TW" sz="1600" dirty="0">
                <a:solidFill>
                  <a:schemeClr val="tx1"/>
                </a:solidFill>
              </a:rPr>
              <a:t>附平面圖</a:t>
            </a:r>
            <a:r>
              <a:rPr kumimoji="0" lang="zh-TW" altLang="en-US" sz="1600" dirty="0">
                <a:solidFill>
                  <a:schemeClr val="tx1"/>
                </a:solidFill>
              </a:rPr>
              <a:t>，</a:t>
            </a:r>
            <a:r>
              <a:rPr kumimoji="0" lang="zh-TW" altLang="zh-TW" sz="1600" dirty="0">
                <a:solidFill>
                  <a:schemeClr val="tx1"/>
                </a:solidFill>
              </a:rPr>
              <a:t>不限是否規劃為獨立空間，但需確實將產品置於臨床治療空間內。</a:t>
            </a:r>
            <a:r>
              <a:rPr kumimoji="0" lang="en-US" altLang="zh-TW" sz="1600" dirty="0">
                <a:solidFill>
                  <a:schemeClr val="tx1"/>
                </a:solidFill>
              </a:rPr>
              <a:t>)</a:t>
            </a:r>
            <a:endParaRPr kumimoji="0" lang="zh-TW" altLang="zh-TW" sz="1600" dirty="0">
              <a:solidFill>
                <a:schemeClr val="tx1"/>
              </a:solidFill>
            </a:endParaRPr>
          </a:p>
          <a:p>
            <a:pPr marL="879241" lvl="1" indent="-457200" algn="l">
              <a:buClrTx/>
              <a:buSzPct val="100000"/>
              <a:buFont typeface="+mj-ea"/>
              <a:buAutoNum type="ea1ChtPeriod" startAt="4"/>
              <a:defRPr/>
            </a:pPr>
            <a:r>
              <a:rPr kumimoji="0" lang="zh-TW" altLang="zh-TW" sz="2138" b="1" dirty="0">
                <a:solidFill>
                  <a:schemeClr val="tx1"/>
                </a:solidFill>
              </a:rPr>
              <a:t>經 費 規 劃</a:t>
            </a:r>
          </a:p>
          <a:p>
            <a:pPr>
              <a:buFont typeface="Arial" panose="020B0604020202020204" pitchFamily="34" charset="0"/>
              <a:buNone/>
            </a:pPr>
            <a:r>
              <a:rPr kumimoji="0" lang="en-US" altLang="zh-TW" sz="1600" dirty="0">
                <a:solidFill>
                  <a:schemeClr val="tx1"/>
                </a:solidFill>
              </a:rPr>
              <a:t>          (</a:t>
            </a:r>
            <a:r>
              <a:rPr kumimoji="0" lang="zh-TW" altLang="zh-TW" sz="1600" dirty="0">
                <a:solidFill>
                  <a:schemeClr val="tx1"/>
                </a:solidFill>
              </a:rPr>
              <a:t>本專案經費</a:t>
            </a:r>
            <a:r>
              <a:rPr kumimoji="0" lang="en-US" altLang="zh-TW" sz="1600" b="1" dirty="0">
                <a:solidFill>
                  <a:srgbClr val="FF0000"/>
                </a:solidFill>
              </a:rPr>
              <a:t>220</a:t>
            </a:r>
            <a:r>
              <a:rPr kumimoji="0" lang="zh-TW" altLang="zh-TW" sz="1600" b="1" dirty="0">
                <a:solidFill>
                  <a:srgbClr val="FF0000"/>
                </a:solidFill>
              </a:rPr>
              <a:t>萬元</a:t>
            </a:r>
            <a:r>
              <a:rPr kumimoji="0" lang="en-US" altLang="zh-TW" sz="1600" b="1" dirty="0">
                <a:solidFill>
                  <a:srgbClr val="FF0000"/>
                </a:solidFill>
              </a:rPr>
              <a:t>(</a:t>
            </a:r>
            <a:r>
              <a:rPr kumimoji="0" lang="zh-TW" altLang="en-US" sz="1600" b="1" dirty="0">
                <a:solidFill>
                  <a:srgbClr val="FF0000"/>
                </a:solidFill>
              </a:rPr>
              <a:t>含稅</a:t>
            </a:r>
            <a:r>
              <a:rPr kumimoji="0" lang="en-US" altLang="zh-TW" sz="1600" dirty="0">
                <a:solidFill>
                  <a:srgbClr val="FF0000"/>
                </a:solidFill>
              </a:rPr>
              <a:t>)</a:t>
            </a:r>
            <a:r>
              <a:rPr kumimoji="0" lang="zh-TW" altLang="zh-TW" sz="1600" dirty="0">
                <a:solidFill>
                  <a:schemeClr val="tx1"/>
                </a:solidFill>
              </a:rPr>
              <a:t>，依照</a:t>
            </a:r>
            <a:r>
              <a:rPr kumimoji="0" lang="zh-TW" altLang="en-US" sz="1600" dirty="0">
                <a:solidFill>
                  <a:schemeClr val="tx1"/>
                </a:solidFill>
              </a:rPr>
              <a:t>醫療機構</a:t>
            </a:r>
            <a:r>
              <a:rPr kumimoji="0" lang="zh-TW" altLang="zh-TW" sz="1600" dirty="0">
                <a:solidFill>
                  <a:schemeClr val="tx1"/>
                </a:solidFill>
              </a:rPr>
              <a:t>規劃編列相關費用，如</a:t>
            </a:r>
            <a:r>
              <a:rPr kumimoji="0" lang="zh-TW" altLang="en-US" sz="1600" dirty="0">
                <a:solidFill>
                  <a:schemeClr val="tx1"/>
                </a:solidFill>
              </a:rPr>
              <a:t>試驗場域建置費、</a:t>
            </a:r>
            <a:endParaRPr kumimoji="0" lang="en-US" altLang="zh-TW" sz="16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</a:pPr>
            <a:r>
              <a:rPr kumimoji="0" lang="en-US" altLang="zh-TW" sz="1600" dirty="0">
                <a:solidFill>
                  <a:schemeClr val="tx1"/>
                </a:solidFill>
              </a:rPr>
              <a:t>          </a:t>
            </a:r>
            <a:r>
              <a:rPr kumimoji="0" lang="zh-TW" altLang="zh-TW" sz="1600" dirty="0">
                <a:solidFill>
                  <a:schemeClr val="tx1"/>
                </a:solidFill>
              </a:rPr>
              <a:t>產品採購費、及其他所需費用等等。</a:t>
            </a:r>
            <a:r>
              <a:rPr kumimoji="0" lang="en-US" altLang="zh-TW" sz="1600" dirty="0">
                <a:solidFill>
                  <a:schemeClr val="tx1"/>
                </a:solidFill>
              </a:rPr>
              <a:t>)</a:t>
            </a:r>
            <a:endParaRPr kumimoji="0" lang="zh-TW" altLang="zh-TW" sz="1600" dirty="0">
              <a:solidFill>
                <a:schemeClr val="tx1"/>
              </a:solidFill>
            </a:endParaRPr>
          </a:p>
          <a:p>
            <a:pPr marL="1301283" lvl="2" indent="-457200" algn="l">
              <a:buClrTx/>
              <a:buSzPct val="100000"/>
              <a:buFont typeface="+mj-lt"/>
              <a:buAutoNum type="arabicPeriod"/>
            </a:pPr>
            <a:r>
              <a:rPr kumimoji="0" lang="zh-TW" altLang="en-US" sz="1600" dirty="0">
                <a:solidFill>
                  <a:schemeClr val="tx1"/>
                </a:solidFill>
              </a:rPr>
              <a:t>臨床場域建置費。</a:t>
            </a:r>
            <a:r>
              <a:rPr kumimoji="0" lang="en-US" altLang="zh-TW" sz="1600" dirty="0">
                <a:solidFill>
                  <a:schemeClr val="tx1"/>
                </a:solidFill>
              </a:rPr>
              <a:t>(</a:t>
            </a:r>
            <a:r>
              <a:rPr kumimoji="0" lang="zh-TW" altLang="en-US" sz="1600" dirty="0">
                <a:solidFill>
                  <a:schemeClr val="tx1"/>
                </a:solidFill>
              </a:rPr>
              <a:t>請列出每項產品名稱、數量、金額</a:t>
            </a:r>
            <a:r>
              <a:rPr kumimoji="0" lang="en-US" altLang="zh-TW" sz="1600" dirty="0">
                <a:solidFill>
                  <a:schemeClr val="tx1"/>
                </a:solidFill>
              </a:rPr>
              <a:t>)</a:t>
            </a:r>
          </a:p>
          <a:p>
            <a:pPr marL="1301283" lvl="2" indent="-457200" algn="l">
              <a:buClrTx/>
              <a:buSzPct val="100000"/>
              <a:buFont typeface="+mj-lt"/>
              <a:buAutoNum type="arabicPeriod"/>
            </a:pPr>
            <a:r>
              <a:rPr kumimoji="0" lang="zh-TW" altLang="zh-TW" sz="1600" dirty="0">
                <a:solidFill>
                  <a:schemeClr val="tx1"/>
                </a:solidFill>
              </a:rPr>
              <a:t>產品採購費用。</a:t>
            </a:r>
            <a:r>
              <a:rPr kumimoji="0" lang="en-US" altLang="zh-TW" sz="1600" dirty="0">
                <a:solidFill>
                  <a:schemeClr val="tx1"/>
                </a:solidFill>
              </a:rPr>
              <a:t>( </a:t>
            </a:r>
            <a:r>
              <a:rPr kumimoji="0" lang="zh-TW" altLang="zh-TW" sz="1600" dirty="0">
                <a:solidFill>
                  <a:schemeClr val="tx1"/>
                </a:solidFill>
              </a:rPr>
              <a:t>請列出每項產品名稱、數量、金額</a:t>
            </a:r>
            <a:r>
              <a:rPr kumimoji="0" lang="en-US" altLang="zh-TW" sz="1600" dirty="0">
                <a:solidFill>
                  <a:schemeClr val="tx1"/>
                </a:solidFill>
              </a:rPr>
              <a:t> )</a:t>
            </a:r>
          </a:p>
          <a:p>
            <a:pPr marL="1301283" lvl="2" indent="-457200" algn="l">
              <a:buClrTx/>
              <a:buSzPct val="100000"/>
              <a:buFont typeface="+mj-lt"/>
              <a:buAutoNum type="arabicPeriod"/>
            </a:pPr>
            <a:r>
              <a:rPr kumimoji="0" lang="zh-TW" altLang="zh-TW" sz="1600" dirty="0">
                <a:solidFill>
                  <a:schemeClr val="tx1"/>
                </a:solidFill>
              </a:rPr>
              <a:t>其他費用。</a:t>
            </a:r>
            <a:r>
              <a:rPr kumimoji="0" lang="en-US" altLang="zh-TW" sz="1600" dirty="0">
                <a:solidFill>
                  <a:schemeClr val="tx1"/>
                </a:solidFill>
              </a:rPr>
              <a:t>( </a:t>
            </a:r>
            <a:r>
              <a:rPr kumimoji="0" lang="zh-TW" altLang="zh-TW" sz="1600" dirty="0">
                <a:solidFill>
                  <a:schemeClr val="tx1"/>
                </a:solidFill>
              </a:rPr>
              <a:t>規劃後若超出本專案經費，醫院得自籌其不足額部分</a:t>
            </a:r>
            <a:r>
              <a:rPr kumimoji="0" lang="en-US" altLang="zh-TW" sz="1600" dirty="0">
                <a:solidFill>
                  <a:schemeClr val="tx1"/>
                </a:solidFill>
              </a:rPr>
              <a:t> ) </a:t>
            </a:r>
          </a:p>
          <a:p>
            <a:pPr marL="879241" lvl="1" indent="-457200" algn="l">
              <a:buClrTx/>
              <a:buSzPct val="100000"/>
              <a:buFont typeface="+mj-ea"/>
              <a:buAutoNum type="ea1ChtPeriod" startAt="5"/>
              <a:defRPr/>
            </a:pPr>
            <a:r>
              <a:rPr kumimoji="0" lang="zh-TW" altLang="zh-TW" sz="2138" b="1" dirty="0">
                <a:solidFill>
                  <a:schemeClr val="tx1"/>
                </a:solidFill>
              </a:rPr>
              <a:t>時程規劃 </a:t>
            </a:r>
          </a:p>
          <a:p>
            <a:pPr>
              <a:defRPr/>
            </a:pPr>
            <a:r>
              <a:rPr kumimoji="0" lang="zh-TW" altLang="en-US" sz="1800" dirty="0">
                <a:solidFill>
                  <a:schemeClr val="tx1"/>
                </a:solidFill>
              </a:rPr>
              <a:t>          </a:t>
            </a:r>
            <a:r>
              <a:rPr kumimoji="0" lang="zh-TW" altLang="zh-TW" sz="1800" dirty="0">
                <a:solidFill>
                  <a:schemeClr val="tx1"/>
                </a:solidFill>
              </a:rPr>
              <a:t>務必於</a:t>
            </a:r>
            <a:r>
              <a:rPr kumimoji="0" lang="en-US" altLang="zh-TW" sz="1800" b="1" dirty="0">
                <a:solidFill>
                  <a:srgbClr val="FF0000"/>
                </a:solidFill>
              </a:rPr>
              <a:t>113</a:t>
            </a:r>
            <a:r>
              <a:rPr kumimoji="0" lang="zh-TW" altLang="zh-TW" sz="1800" b="1" dirty="0">
                <a:solidFill>
                  <a:srgbClr val="FF0000"/>
                </a:solidFill>
              </a:rPr>
              <a:t>年</a:t>
            </a:r>
            <a:r>
              <a:rPr kumimoji="0" lang="en-US" altLang="zh-TW" sz="1800" b="1" dirty="0">
                <a:solidFill>
                  <a:srgbClr val="FF0000"/>
                </a:solidFill>
              </a:rPr>
              <a:t>10</a:t>
            </a:r>
            <a:r>
              <a:rPr kumimoji="0" lang="zh-TW" altLang="zh-TW" sz="1800" b="1" dirty="0">
                <a:solidFill>
                  <a:srgbClr val="FF0000"/>
                </a:solidFill>
              </a:rPr>
              <a:t>月</a:t>
            </a:r>
            <a:r>
              <a:rPr kumimoji="0" lang="en-US" altLang="zh-TW" sz="1800" b="1" dirty="0">
                <a:solidFill>
                  <a:srgbClr val="FF0000"/>
                </a:solidFill>
              </a:rPr>
              <a:t>31</a:t>
            </a:r>
            <a:r>
              <a:rPr kumimoji="0" lang="zh-TW" altLang="zh-TW" sz="1800" b="1" dirty="0">
                <a:solidFill>
                  <a:srgbClr val="FF0000"/>
                </a:solidFill>
              </a:rPr>
              <a:t>日底</a:t>
            </a:r>
            <a:r>
              <a:rPr kumimoji="0" lang="zh-TW" altLang="zh-TW" sz="1800" dirty="0">
                <a:solidFill>
                  <a:schemeClr val="tx1"/>
                </a:solidFill>
              </a:rPr>
              <a:t>前完成產品建置於醫療空間內 </a:t>
            </a:r>
            <a:r>
              <a:rPr kumimoji="0" lang="en-US" altLang="zh-TW" sz="1800" dirty="0">
                <a:solidFill>
                  <a:schemeClr val="tx1"/>
                </a:solidFill>
              </a:rPr>
              <a:t>  </a:t>
            </a:r>
            <a:endParaRPr kumimoji="0" lang="zh-TW" altLang="zh-TW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</a:pPr>
            <a:endParaRPr kumimoji="0" lang="en-US" altLang="zh-TW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</a:pPr>
            <a:endParaRPr kumimoji="0" lang="zh-TW" altLang="zh-TW" sz="1800" dirty="0">
              <a:solidFill>
                <a:schemeClr val="tx1"/>
              </a:solidFill>
            </a:endParaRPr>
          </a:p>
        </p:txBody>
      </p:sp>
      <p:sp>
        <p:nvSpPr>
          <p:cNvPr id="6" name="標題 7">
            <a:extLst>
              <a:ext uri="{FF2B5EF4-FFF2-40B4-BE49-F238E27FC236}">
                <a16:creationId xmlns:a16="http://schemas.microsoft.com/office/drawing/2014/main" id="{3BBAA876-5B6A-4A2B-A8E7-E5B8D6BF5CDD}"/>
              </a:ext>
            </a:extLst>
          </p:cNvPr>
          <p:cNvSpPr txBox="1">
            <a:spLocks/>
          </p:cNvSpPr>
          <p:nvPr/>
        </p:nvSpPr>
        <p:spPr bwMode="auto">
          <a:xfrm>
            <a:off x="3719514" y="260350"/>
            <a:ext cx="4713287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kumimoji="0" lang="zh-TW" altLang="en-US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大綱</a:t>
            </a: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B3DD39BD-9F1C-4763-BF76-CE7096A707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C2E54B-200D-5848-86B5-58D4EB9CF65E}" type="slidenum">
              <a:rPr lang="zh-TW" altLang="en-US" smtClean="0"/>
              <a:pPr>
                <a:defRPr/>
              </a:pPr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8346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166DBA41-08A2-4C04-BD92-6D23BF9014FB}"/>
              </a:ext>
            </a:extLst>
          </p:cNvPr>
          <p:cNvSpPr txBox="1">
            <a:spLocks/>
          </p:cNvSpPr>
          <p:nvPr/>
        </p:nvSpPr>
        <p:spPr bwMode="auto">
          <a:xfrm>
            <a:off x="1343472" y="1268760"/>
            <a:ext cx="9577064" cy="519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2" charset="2"/>
              <a:buNone/>
              <a:defRPr sz="1662" b="0" kern="1200" cap="all" spc="231" baseline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422041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None/>
              <a:defRPr sz="2000" kern="1200">
                <a:solidFill>
                  <a:schemeClr val="tx2"/>
                </a:solidFill>
                <a:latin typeface="+mj-ea"/>
                <a:ea typeface="+mj-ea"/>
                <a:cs typeface="+mn-cs"/>
              </a:defRPr>
            </a:lvl2pPr>
            <a:lvl3pPr marL="844083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2" charset="2"/>
              <a:buNone/>
              <a:defRPr kern="120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3pPr>
            <a:lvl4pPr marL="1266124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None/>
              <a:defRPr kern="1200">
                <a:solidFill>
                  <a:schemeClr val="tx2"/>
                </a:solidFill>
                <a:latin typeface="+mj-ea"/>
                <a:ea typeface="+mj-ea"/>
                <a:cs typeface="+mn-cs"/>
              </a:defRPr>
            </a:lvl4pPr>
            <a:lvl5pPr marL="1688165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None/>
              <a:defRPr sz="1600" kern="120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5pPr>
            <a:lvl6pPr marL="2110207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32248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None/>
              <a:defRPr kumimoji="0" sz="147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54289" indent="0" algn="ctr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None/>
              <a:defRPr kumimoji="0" sz="14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76331" indent="0" algn="ctr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None/>
              <a:defRPr kumimoji="0" sz="1292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  <a:defRPr/>
            </a:pPr>
            <a:r>
              <a:rPr kumimoji="0" lang="en-US" altLang="zh-TW" b="1" dirty="0">
                <a:solidFill>
                  <a:schemeClr val="tx1"/>
                </a:solidFill>
              </a:rPr>
              <a:t> </a:t>
            </a:r>
            <a:endParaRPr kumimoji="0" lang="zh-TW" altLang="zh-TW" dirty="0">
              <a:solidFill>
                <a:schemeClr val="tx1"/>
              </a:solidFill>
            </a:endParaRPr>
          </a:p>
          <a:p>
            <a:pPr>
              <a:defRPr/>
            </a:pPr>
            <a:r>
              <a:rPr kumimoji="0" lang="zh-TW" altLang="zh-TW" sz="2400" b="1" dirty="0">
                <a:solidFill>
                  <a:schemeClr val="tx1"/>
                </a:solidFill>
              </a:rPr>
              <a:t>参、</a:t>
            </a:r>
            <a:r>
              <a:rPr kumimoji="0" lang="zh-TW" altLang="en-US" sz="2400" b="1" dirty="0">
                <a:solidFill>
                  <a:schemeClr val="tx1"/>
                </a:solidFill>
              </a:rPr>
              <a:t>高值與數位醫材</a:t>
            </a:r>
            <a:r>
              <a:rPr kumimoji="0" lang="zh-TW" altLang="zh-TW" sz="2400" b="1" dirty="0">
                <a:solidFill>
                  <a:schemeClr val="tx1"/>
                </a:solidFill>
              </a:rPr>
              <a:t>臨床運作規劃</a:t>
            </a:r>
            <a:endParaRPr kumimoji="0" lang="zh-TW" altLang="zh-TW" sz="2400" dirty="0">
              <a:solidFill>
                <a:schemeClr val="tx1"/>
              </a:solidFill>
            </a:endParaRPr>
          </a:p>
          <a:p>
            <a:pPr marL="764941" lvl="1" indent="-342900" algn="l">
              <a:buClrTx/>
              <a:buSzPct val="100000"/>
              <a:buFont typeface="+mj-ea"/>
              <a:buAutoNum type="ea1ChtPeriod"/>
              <a:defRPr/>
            </a:pPr>
            <a:r>
              <a:rPr kumimoji="0" lang="zh-TW" altLang="en-US" sz="2138" b="1" dirty="0">
                <a:solidFill>
                  <a:schemeClr val="tx1"/>
                </a:solidFill>
              </a:rPr>
              <a:t>臨床場域</a:t>
            </a:r>
            <a:r>
              <a:rPr kumimoji="0" lang="zh-TW" altLang="zh-TW" sz="2138" b="1" dirty="0">
                <a:solidFill>
                  <a:schemeClr val="tx1"/>
                </a:solidFill>
              </a:rPr>
              <a:t>臨床使用規劃說明</a:t>
            </a:r>
            <a:endParaRPr kumimoji="0" lang="zh-TW" altLang="zh-TW" sz="2138" dirty="0">
              <a:solidFill>
                <a:schemeClr val="tx1"/>
              </a:solidFill>
            </a:endParaRPr>
          </a:p>
          <a:p>
            <a:pPr marL="764941" lvl="1" indent="-342900" algn="l">
              <a:buClrTx/>
              <a:buSzPct val="100000"/>
              <a:buFont typeface="+mj-ea"/>
              <a:buAutoNum type="ea1ChtPeriod"/>
              <a:defRPr/>
            </a:pPr>
            <a:r>
              <a:rPr kumimoji="0" lang="zh-TW" altLang="en-US" sz="2138" b="1" dirty="0">
                <a:solidFill>
                  <a:schemeClr val="tx1"/>
                </a:solidFill>
              </a:rPr>
              <a:t>單位</a:t>
            </a:r>
            <a:r>
              <a:rPr kumimoji="0" lang="zh-TW" altLang="zh-TW" sz="2138" b="1" dirty="0">
                <a:solidFill>
                  <a:schemeClr val="tx1"/>
                </a:solidFill>
              </a:rPr>
              <a:t>持續進用</a:t>
            </a:r>
            <a:r>
              <a:rPr kumimoji="0" lang="zh-TW" altLang="en-US" sz="2138" b="1" dirty="0">
                <a:solidFill>
                  <a:schemeClr val="tx1"/>
                </a:solidFill>
              </a:rPr>
              <a:t>廠商</a:t>
            </a:r>
            <a:r>
              <a:rPr kumimoji="0" lang="zh-TW" altLang="zh-TW" sz="2138" b="1" dirty="0">
                <a:solidFill>
                  <a:schemeClr val="tx1"/>
                </a:solidFill>
              </a:rPr>
              <a:t>產品規劃說明</a:t>
            </a:r>
            <a:endParaRPr kumimoji="0" lang="zh-TW" altLang="zh-TW" sz="2138" dirty="0">
              <a:solidFill>
                <a:schemeClr val="tx1"/>
              </a:solidFill>
            </a:endParaRPr>
          </a:p>
          <a:p>
            <a:pPr lvl="1" algn="l">
              <a:defRPr/>
            </a:pPr>
            <a:r>
              <a:rPr kumimoji="0" lang="zh-TW" altLang="en-US" sz="2138" dirty="0">
                <a:solidFill>
                  <a:schemeClr val="tx1"/>
                </a:solidFill>
              </a:rPr>
              <a:t>     </a:t>
            </a:r>
            <a:r>
              <a:rPr kumimoji="0" lang="en-US" altLang="zh-TW" sz="1600" dirty="0">
                <a:solidFill>
                  <a:schemeClr val="tx1"/>
                </a:solidFill>
              </a:rPr>
              <a:t>(</a:t>
            </a:r>
            <a:r>
              <a:rPr kumimoji="0" lang="zh-TW" altLang="zh-TW" sz="1600" dirty="0">
                <a:solidFill>
                  <a:schemeClr val="tx1"/>
                </a:solidFill>
              </a:rPr>
              <a:t>醫院持續使用產品之規劃與後續採購具體做法</a:t>
            </a:r>
            <a:r>
              <a:rPr kumimoji="0" lang="en-US" altLang="zh-TW" sz="1600" dirty="0">
                <a:solidFill>
                  <a:schemeClr val="tx1"/>
                </a:solidFill>
              </a:rPr>
              <a:t>)</a:t>
            </a:r>
            <a:endParaRPr kumimoji="0" lang="zh-TW" altLang="zh-TW" sz="1600" dirty="0">
              <a:solidFill>
                <a:schemeClr val="tx1"/>
              </a:solidFill>
            </a:endParaRPr>
          </a:p>
          <a:p>
            <a:pPr marL="879241" lvl="1" indent="-457200" algn="l">
              <a:buClrTx/>
              <a:buSzPct val="100000"/>
              <a:buFont typeface="+mj-ea"/>
              <a:buAutoNum type="ea1ChtPeriod" startAt="3"/>
              <a:defRPr/>
            </a:pPr>
            <a:r>
              <a:rPr kumimoji="0" lang="zh-TW" altLang="zh-TW" sz="2138" b="1" dirty="0">
                <a:solidFill>
                  <a:schemeClr val="tx1"/>
                </a:solidFill>
              </a:rPr>
              <a:t>產品使用於病患之年度人數預估</a:t>
            </a:r>
            <a:endParaRPr kumimoji="0" lang="zh-TW" altLang="zh-TW" sz="2138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  <a:defRPr/>
            </a:pPr>
            <a:endParaRPr kumimoji="0" lang="zh-TW" altLang="zh-TW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kumimoji="0" lang="zh-TW" altLang="zh-TW" sz="2400" b="1" dirty="0">
                <a:solidFill>
                  <a:schemeClr val="tx1"/>
                </a:solidFill>
              </a:rPr>
              <a:t>肆、 </a:t>
            </a:r>
            <a:r>
              <a:rPr kumimoji="0" lang="zh-TW" altLang="en-US" sz="2400" b="1" dirty="0">
                <a:solidFill>
                  <a:schemeClr val="tx1"/>
                </a:solidFill>
              </a:rPr>
              <a:t>單位</a:t>
            </a:r>
            <a:r>
              <a:rPr kumimoji="0" lang="zh-TW" altLang="zh-TW" sz="2400" b="1" dirty="0">
                <a:solidFill>
                  <a:schemeClr val="tx1"/>
                </a:solidFill>
              </a:rPr>
              <a:t>優勢與預期效益</a:t>
            </a:r>
            <a:endParaRPr kumimoji="0" lang="en-US" altLang="zh-TW" sz="2400" b="1" dirty="0">
              <a:solidFill>
                <a:schemeClr val="tx1"/>
              </a:solidFill>
            </a:endParaRPr>
          </a:p>
          <a:p>
            <a:pPr marL="1343025" indent="-1343025">
              <a:defRPr/>
            </a:pPr>
            <a:r>
              <a:rPr kumimoji="0" lang="zh-TW" altLang="en-US" sz="1800" dirty="0">
                <a:solidFill>
                  <a:schemeClr val="tx1"/>
                </a:solidFill>
              </a:rPr>
              <a:t>         </a:t>
            </a:r>
            <a:r>
              <a:rPr kumimoji="0" lang="en-US" altLang="zh-TW" sz="1600" dirty="0">
                <a:solidFill>
                  <a:schemeClr val="tx1"/>
                </a:solidFill>
              </a:rPr>
              <a:t>(</a:t>
            </a:r>
            <a:r>
              <a:rPr kumimoji="0" lang="zh-TW" altLang="en-US" sz="1600" dirty="0">
                <a:solidFill>
                  <a:schemeClr val="tx1"/>
                </a:solidFill>
              </a:rPr>
              <a:t>如：院內臨床教學之置入性行銷或</a:t>
            </a:r>
            <a:r>
              <a:rPr kumimoji="0" lang="zh-TW" altLang="zh-TW" sz="1600" dirty="0">
                <a:solidFill>
                  <a:schemeClr val="tx1"/>
                </a:solidFill>
              </a:rPr>
              <a:t>國際來賓參訪醫院讓產品曝光</a:t>
            </a:r>
            <a:r>
              <a:rPr kumimoji="0" lang="en-US" altLang="zh-TW" sz="1600" dirty="0">
                <a:solidFill>
                  <a:schemeClr val="tx1"/>
                </a:solidFill>
              </a:rPr>
              <a:t>….</a:t>
            </a:r>
            <a:r>
              <a:rPr kumimoji="0" lang="zh-TW" altLang="en-US" sz="1600" dirty="0">
                <a:solidFill>
                  <a:schemeClr val="tx1"/>
                </a:solidFill>
              </a:rPr>
              <a:t>等</a:t>
            </a:r>
            <a:r>
              <a:rPr kumimoji="0" lang="en-US" altLang="zh-TW" sz="1600" dirty="0">
                <a:solidFill>
                  <a:schemeClr val="tx1"/>
                </a:solidFill>
              </a:rPr>
              <a:t>)</a:t>
            </a:r>
            <a:endParaRPr kumimoji="0" lang="zh-TW" altLang="zh-TW" sz="16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kumimoji="0" lang="zh-TW" altLang="zh-TW" sz="2400" b="1" dirty="0">
                <a:solidFill>
                  <a:schemeClr val="tx1"/>
                </a:solidFill>
              </a:rPr>
              <a:t>伍、 回饋廠商機制</a:t>
            </a:r>
            <a:endParaRPr kumimoji="0" lang="en-US" altLang="zh-TW" sz="2400" b="1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kumimoji="0" lang="zh-TW" altLang="zh-TW" b="1" dirty="0">
                <a:solidFill>
                  <a:schemeClr val="tx1"/>
                </a:solidFill>
              </a:rPr>
              <a:t> </a:t>
            </a:r>
            <a:r>
              <a:rPr kumimoji="0" lang="zh-TW" altLang="en-US" b="1" dirty="0">
                <a:solidFill>
                  <a:schemeClr val="tx1"/>
                </a:solidFill>
              </a:rPr>
              <a:t>         </a:t>
            </a:r>
            <a:r>
              <a:rPr kumimoji="0" lang="en-US" altLang="zh-TW" sz="1600" b="1" dirty="0">
                <a:solidFill>
                  <a:schemeClr val="tx1"/>
                </a:solidFill>
              </a:rPr>
              <a:t>(</a:t>
            </a:r>
            <a:r>
              <a:rPr kumimoji="0" lang="zh-TW" altLang="zh-TW" sz="1600" dirty="0">
                <a:solidFill>
                  <a:schemeClr val="tx1"/>
                </a:solidFill>
              </a:rPr>
              <a:t>如：產品使用回饋報告</a:t>
            </a:r>
            <a:r>
              <a:rPr kumimoji="0" lang="en-US" altLang="zh-TW" sz="1600" dirty="0">
                <a:solidFill>
                  <a:schemeClr val="tx1"/>
                </a:solidFill>
              </a:rPr>
              <a:t>….</a:t>
            </a:r>
            <a:r>
              <a:rPr kumimoji="0" lang="zh-TW" altLang="zh-TW" sz="1600" dirty="0">
                <a:solidFill>
                  <a:schemeClr val="tx1"/>
                </a:solidFill>
              </a:rPr>
              <a:t>等</a:t>
            </a:r>
            <a:r>
              <a:rPr kumimoji="0" lang="en-US" altLang="zh-TW" sz="1600" dirty="0">
                <a:solidFill>
                  <a:schemeClr val="tx1"/>
                </a:solidFill>
              </a:rPr>
              <a:t>)</a:t>
            </a:r>
            <a:r>
              <a:rPr kumimoji="0" lang="zh-TW" altLang="zh-TW" sz="1600" dirty="0">
                <a:solidFill>
                  <a:schemeClr val="tx1"/>
                </a:solidFill>
              </a:rPr>
              <a:t> </a:t>
            </a:r>
          </a:p>
          <a:p>
            <a:pPr>
              <a:defRPr/>
            </a:pPr>
            <a:endParaRPr kumimoji="0" lang="zh-TW" altLang="en-US" dirty="0">
              <a:solidFill>
                <a:schemeClr val="tx1"/>
              </a:solidFill>
            </a:endParaRPr>
          </a:p>
        </p:txBody>
      </p:sp>
      <p:sp>
        <p:nvSpPr>
          <p:cNvPr id="7" name="標題 7">
            <a:extLst>
              <a:ext uri="{FF2B5EF4-FFF2-40B4-BE49-F238E27FC236}">
                <a16:creationId xmlns:a16="http://schemas.microsoft.com/office/drawing/2014/main" id="{C79CA42A-3631-482E-8C2F-16F7530220BA}"/>
              </a:ext>
            </a:extLst>
          </p:cNvPr>
          <p:cNvSpPr txBox="1">
            <a:spLocks/>
          </p:cNvSpPr>
          <p:nvPr/>
        </p:nvSpPr>
        <p:spPr bwMode="auto">
          <a:xfrm>
            <a:off x="3719514" y="260350"/>
            <a:ext cx="4713287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kumimoji="0" lang="zh-TW" altLang="en-US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大綱</a:t>
            </a:r>
            <a:r>
              <a:rPr kumimoji="0" lang="en-US" altLang="zh-TW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0" lang="zh-TW" altLang="en-US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續</a:t>
            </a:r>
            <a:r>
              <a:rPr kumimoji="0" lang="en-US" altLang="zh-TW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kumimoji="0" lang="zh-TW" altLang="en-US" sz="2800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386F0B68-0B19-4F1E-9690-6AAF4D34B83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C2E54B-200D-5848-86B5-58D4EB9CF65E}" type="slidenum">
              <a:rPr lang="zh-TW" altLang="en-US" smtClean="0"/>
              <a:pPr>
                <a:defRPr/>
              </a:pPr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9103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3">
            <a:extLst>
              <a:ext uri="{FF2B5EF4-FFF2-40B4-BE49-F238E27FC236}">
                <a16:creationId xmlns:a16="http://schemas.microsoft.com/office/drawing/2014/main" id="{9BB2ECD5-CCD7-4777-954C-B4626502B887}"/>
              </a:ext>
            </a:extLst>
          </p:cNvPr>
          <p:cNvSpPr txBox="1">
            <a:spLocks/>
          </p:cNvSpPr>
          <p:nvPr/>
        </p:nvSpPr>
        <p:spPr bwMode="auto">
          <a:xfrm>
            <a:off x="2351584" y="2852936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000000"/>
                </a:solidFill>
                <a:latin typeface="Arial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000000"/>
                </a:solidFill>
                <a:latin typeface="Arial" charset="0"/>
                <a:ea typeface="標楷體" pitchFamily="65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000000"/>
                </a:solidFill>
                <a:latin typeface="Arial" charset="0"/>
                <a:ea typeface="標楷體" pitchFamily="65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000000"/>
                </a:solidFill>
                <a:latin typeface="Arial" charset="0"/>
                <a:ea typeface="標楷體" pitchFamily="65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000000"/>
                </a:solidFill>
                <a:latin typeface="Arial" charset="0"/>
                <a:ea typeface="標楷體" pitchFamily="65" charset="-12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000000"/>
                </a:solidFill>
                <a:latin typeface="Arial" charset="0"/>
                <a:ea typeface="標楷體" pitchFamily="65" charset="-12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000000"/>
                </a:solidFill>
                <a:latin typeface="Arial" charset="0"/>
                <a:ea typeface="標楷體" pitchFamily="65" charset="-12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000000"/>
                </a:solidFill>
                <a:latin typeface="Arial" charset="0"/>
                <a:ea typeface="標楷體" pitchFamily="65" charset="-12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000000"/>
                </a:solidFill>
                <a:latin typeface="Arial" charset="0"/>
                <a:ea typeface="標楷體" pitchFamily="65" charset="-12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zh-TW" altLang="en-US" dirty="0">
                <a:solidFill>
                  <a:srgbClr val="0000CC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微軟正黑體" panose="020B0604030504040204" pitchFamily="34" charset="-120"/>
              </a:rPr>
              <a:t>報  告  完  畢</a:t>
            </a:r>
            <a:endParaRPr lang="en-US" altLang="zh-TW" dirty="0">
              <a:solidFill>
                <a:srgbClr val="0000CC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ea typeface="微軟正黑體" panose="020B0604030504040204" pitchFamily="34" charset="-120"/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zh-TW" altLang="en-US" dirty="0">
                <a:solidFill>
                  <a:srgbClr val="0000CC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微軟正黑體" panose="020B0604030504040204" pitchFamily="34" charset="-120"/>
              </a:rPr>
              <a:t>敬  請  指  教</a:t>
            </a: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EBDD6A2B-84EA-4F2E-96E8-8CCF963D55E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C2E54B-200D-5848-86B5-58D4EB9CF65E}" type="slidenum">
              <a:rPr lang="zh-TW" altLang="en-US" smtClean="0"/>
              <a:pPr>
                <a:defRPr/>
              </a:pPr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75275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DC-06">
  <a:themeElements>
    <a:clrScheme name="市鎮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市鎮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市鎮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 bwMode="auto">
        <a:noFill/>
        <a:ln w="95250">
          <a:solidFill>
            <a:srgbClr val="99CC00"/>
          </a:solidFill>
          <a:prstDash val="dash"/>
          <a:round/>
          <a:headEnd/>
          <a:tailEnd type="triangle" w="lg" len="lg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>
          <a:defRPr/>
        </a:defPPr>
      </a:lstStyle>
    </a:spDef>
    <a:lnDef>
      <a:spPr>
        <a:ln w="285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28051</TotalTime>
  <Words>357</Words>
  <Application>Microsoft Office PowerPoint</Application>
  <PresentationFormat>寬螢幕</PresentationFormat>
  <Paragraphs>40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2" baseType="lpstr">
      <vt:lpstr>微軟正黑體</vt:lpstr>
      <vt:lpstr>新細明體</vt:lpstr>
      <vt:lpstr>Arial</vt:lpstr>
      <vt:lpstr>Calibri</vt:lpstr>
      <vt:lpstr>Georgia</vt:lpstr>
      <vt:lpstr>Wingdings</vt:lpstr>
      <vt:lpstr>Wingdings 2</vt:lpstr>
      <vt:lpstr>MIRDC-06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106年工業局智慧醫材及輔具產業推動計畫- 智慧醫材及輔具關鍵產品開發輔導分項執行規劃</dc:title>
  <dc:creator>vaionb</dc:creator>
  <cp:lastModifiedBy>王昱傑</cp:lastModifiedBy>
  <cp:revision>2463</cp:revision>
  <cp:lastPrinted>2020-10-19T08:35:30Z</cp:lastPrinted>
  <dcterms:created xsi:type="dcterms:W3CDTF">2017-01-10T09:26:29Z</dcterms:created>
  <dcterms:modified xsi:type="dcterms:W3CDTF">2024-01-26T03:07:43Z</dcterms:modified>
</cp:coreProperties>
</file>